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4C4A3-9B55-F2C7-2ECA-45A171FC1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A8B934-E748-D171-9CD0-A5743C4FB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DED533-3495-A28A-A9B3-62887671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E1C6-53EB-7F42-8868-C14DFD56B67E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592F47-FC7C-F64C-F27D-7269758D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E253B-7206-0AE5-54D9-0FB51D06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D7B-7ABF-834A-9D23-FD8A23731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73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174CF3-A8E2-A015-D0A3-8FC96762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341B32-EFD5-2E14-F70D-4D9DEA8D6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9C2492-16A8-DE74-E1CC-65DFA9E7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E1C6-53EB-7F42-8868-C14DFD56B67E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936D9A-FC90-FD02-0755-D9DB3CD0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831BB5-74ED-EAAD-E152-EB858E37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D7B-7ABF-834A-9D23-FD8A23731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11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52858D-92AC-E6FF-9B56-307642823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3F5AA5-E574-0B17-2332-282CE86F8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0B0408-414E-CF45-98EC-B6C4D176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E1C6-53EB-7F42-8868-C14DFD56B67E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843F9E-34E6-1D00-1313-23572A67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A815B3-B724-6FB0-65C4-DA3D7FEA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D7B-7ABF-834A-9D23-FD8A23731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67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58537-7A98-CF0D-8967-101A0B13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96E987-C672-0279-FB85-7B3F6A3D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9C039-0659-99AC-7694-E0F6F57C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E1C6-53EB-7F42-8868-C14DFD56B67E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2C75E-A032-52AB-F30B-1C4F358A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3ABEFA-F5E6-8320-995A-2797B761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D7B-7ABF-834A-9D23-FD8A23731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64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C5A59-A34F-1BD0-1C1A-E5E44740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881666-1801-1EFF-4FC1-F276386C5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A6206E-EA6A-AF70-E4A6-669869CE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E1C6-53EB-7F42-8868-C14DFD56B67E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2B6EB0-78F4-1942-CDCD-EFCF1337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E4A9FE-9F04-B310-E3EE-3C94F8A1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D7B-7ABF-834A-9D23-FD8A23731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73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DD051-E7F0-EE7D-165C-2DBA349E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A28164-22AC-EA6B-1B51-95C211E33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7C3052-5C9C-9AC8-DDE5-64E942D7A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F84D65-84CC-4C4D-7B63-E7DE95F8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E1C6-53EB-7F42-8868-C14DFD56B67E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9BDC11-809B-57B3-464C-EFCFAD20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51227-F169-C882-4108-8E821746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D7B-7ABF-834A-9D23-FD8A23731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27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F480C-FAC3-5435-2C4D-9B7F1633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2B50B4-3AAE-A8AB-8545-AC01744D1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0EDC2E-ECDA-9510-7E2B-564B13399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EEB59D-2337-8435-F985-8C8D80142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CC6A11-11E7-52A6-AB30-8D6EA1118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4C2DD7-C03E-D832-29D5-4893DAEA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E1C6-53EB-7F42-8868-C14DFD56B67E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F4FBA3-E75B-1A93-3AFF-D2DF35FF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EF8B88-C610-980C-D7B3-9ADB0766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D7B-7ABF-834A-9D23-FD8A23731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4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9C2CB-3CFD-191D-97EB-F03C854C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E29500-9EE5-558E-9BE1-6EC44F00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E1C6-53EB-7F42-8868-C14DFD56B67E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E55511-6FF2-D24A-76FF-A87B76E8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DC3884-5E4B-2AD6-5351-36561085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D7B-7ABF-834A-9D23-FD8A23731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2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758EAC-DDC2-58C3-1DF7-A171BC7B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E1C6-53EB-7F42-8868-C14DFD56B67E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0A1B9B-6870-28B3-96A3-6DCB7587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978A2B-61E0-C05B-3AB0-C0238266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D7B-7ABF-834A-9D23-FD8A23731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51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940F4-37DF-5A3A-34DC-90013657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5E8F3D-AC56-5FC7-5644-822C8C04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1AE093-C73A-A83E-6901-4CE0841E1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BA6659-A540-E899-160A-6DD7BAB1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E1C6-53EB-7F42-8868-C14DFD56B67E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B9E59A-1D0E-2A1F-12B8-B1BC148E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75A39D-F514-0DFB-736F-F5C1D996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D7B-7ABF-834A-9D23-FD8A23731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76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49F55-4193-9D41-7127-A3C08ECA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0F0EBC2-F092-5A56-6C7F-A382A30AE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350BDE5-6CD8-6163-8894-52F2F7B6C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C70E84-610E-A1D0-E1D5-ECB69DA9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E1C6-53EB-7F42-8868-C14DFD56B67E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365EAB-3C89-F095-1E0A-32C8096A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383E00-67B3-8B54-109B-DC4D758AD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AD7B-7ABF-834A-9D23-FD8A23731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9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B961B5-C6EE-FB73-F5C0-AE94A799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D17F57-372C-6505-B892-28570220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AFC89-4DA7-6974-3903-83AB24567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E1C6-53EB-7F42-8868-C14DFD56B67E}" type="datetimeFigureOut">
              <a:rPr kumimoji="1" lang="ja-JP" altLang="en-US" smtClean="0"/>
              <a:t>2023/2/2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DF7E7F-6A3F-8B8E-2724-F51F8DFC6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A1510-EF7A-652D-9C58-294046DAF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AD7B-7ABF-834A-9D23-FD8A237311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98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FC12A-0E34-6935-795E-DB4B6E2AE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F47533-4CB1-7203-AD7F-1222B7403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52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07E9A9-864D-BD93-3654-E9376FDE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8ECACC3E-DC53-5CB7-D052-48AD9E904909}"/>
              </a:ext>
            </a:extLst>
          </p:cNvPr>
          <p:cNvSpPr/>
          <p:nvPr/>
        </p:nvSpPr>
        <p:spPr>
          <a:xfrm>
            <a:off x="2157413" y="3714750"/>
            <a:ext cx="1028700" cy="1071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f</a:t>
            </a:r>
            <a:endParaRPr kumimoji="1" lang="ja-JP" altLang="en-US" sz="240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D40FC41-A40E-E71A-C868-DFA5E15C6277}"/>
              </a:ext>
            </a:extLst>
          </p:cNvPr>
          <p:cNvCxnSpPr/>
          <p:nvPr/>
        </p:nvCxnSpPr>
        <p:spPr>
          <a:xfrm>
            <a:off x="1068805" y="4343400"/>
            <a:ext cx="10387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063A8B-93AE-F4CA-5982-26A7F725F534}"/>
              </a:ext>
            </a:extLst>
          </p:cNvPr>
          <p:cNvSpPr txBox="1"/>
          <p:nvPr/>
        </p:nvSpPr>
        <p:spPr>
          <a:xfrm>
            <a:off x="1299410" y="3714750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4A4ACA4-75DA-8F9A-51C9-B3762FB1EB47}"/>
              </a:ext>
            </a:extLst>
          </p:cNvPr>
          <p:cNvCxnSpPr>
            <a:cxnSpLocks/>
          </p:cNvCxnSpPr>
          <p:nvPr/>
        </p:nvCxnSpPr>
        <p:spPr>
          <a:xfrm flipV="1">
            <a:off x="1303296" y="4742586"/>
            <a:ext cx="960521" cy="942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AA9D32E-25E5-E6B5-1D2D-6FCC3572941B}"/>
              </a:ext>
            </a:extLst>
          </p:cNvPr>
          <p:cNvSpPr txBox="1"/>
          <p:nvPr/>
        </p:nvSpPr>
        <p:spPr>
          <a:xfrm>
            <a:off x="1876926" y="5444817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W</a:t>
            </a:r>
            <a:endParaRPr kumimoji="1" lang="ja-JP" altLang="en-US" b="1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6FFB8C8-8F61-2638-27EE-4016130764B5}"/>
              </a:ext>
            </a:extLst>
          </p:cNvPr>
          <p:cNvCxnSpPr/>
          <p:nvPr/>
        </p:nvCxnSpPr>
        <p:spPr>
          <a:xfrm>
            <a:off x="3302668" y="4250531"/>
            <a:ext cx="10387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5DA6F3-CF2D-980B-5E6D-DF250441E7CB}"/>
              </a:ext>
            </a:extLst>
          </p:cNvPr>
          <p:cNvSpPr txBox="1"/>
          <p:nvPr/>
        </p:nvSpPr>
        <p:spPr>
          <a:xfrm>
            <a:off x="3533273" y="3714750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28507A84-5DA1-A772-A083-8C3573DF1705}"/>
              </a:ext>
            </a:extLst>
          </p:cNvPr>
          <p:cNvSpPr/>
          <p:nvPr/>
        </p:nvSpPr>
        <p:spPr>
          <a:xfrm>
            <a:off x="4457949" y="3714750"/>
            <a:ext cx="1028700" cy="1071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g</a:t>
            </a:r>
            <a:endParaRPr kumimoji="1" lang="ja-JP" altLang="en-US" sz="2400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82831FA-F4EA-1658-B49F-80A75C881422}"/>
              </a:ext>
            </a:extLst>
          </p:cNvPr>
          <p:cNvSpPr/>
          <p:nvPr/>
        </p:nvSpPr>
        <p:spPr>
          <a:xfrm>
            <a:off x="6520865" y="3714749"/>
            <a:ext cx="1227471" cy="1071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Loss</a:t>
            </a:r>
            <a:endParaRPr kumimoji="1" lang="ja-JP" altLang="en-US" sz="240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9D258A1-EA49-47E1-2EA2-C6FDF6CA79DF}"/>
              </a:ext>
            </a:extLst>
          </p:cNvPr>
          <p:cNvCxnSpPr>
            <a:cxnSpLocks/>
          </p:cNvCxnSpPr>
          <p:nvPr/>
        </p:nvCxnSpPr>
        <p:spPr>
          <a:xfrm flipV="1">
            <a:off x="5642811" y="4250530"/>
            <a:ext cx="72840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B820092-C9C3-B2B9-60C4-45F40A66ACC7}"/>
              </a:ext>
            </a:extLst>
          </p:cNvPr>
          <p:cNvSpPr txBox="1"/>
          <p:nvPr/>
        </p:nvSpPr>
        <p:spPr>
          <a:xfrm>
            <a:off x="5793703" y="3716142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Z</a:t>
            </a:r>
            <a:endParaRPr kumimoji="1" lang="ja-JP" altLang="en-US" b="1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C0C0E84-5F98-8C98-4BBF-159379BA13F2}"/>
              </a:ext>
            </a:extLst>
          </p:cNvPr>
          <p:cNvCxnSpPr/>
          <p:nvPr/>
        </p:nvCxnSpPr>
        <p:spPr>
          <a:xfrm>
            <a:off x="7840828" y="4177715"/>
            <a:ext cx="10387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4E68F86-0CFE-EBE4-2007-77499B4403B9}"/>
              </a:ext>
            </a:extLst>
          </p:cNvPr>
          <p:cNvSpPr txBox="1"/>
          <p:nvPr/>
        </p:nvSpPr>
        <p:spPr>
          <a:xfrm>
            <a:off x="8071433" y="3714749"/>
            <a:ext cx="57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L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179544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07E9A9-864D-BD93-3654-E9376FDE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8ECACC3E-DC53-5CB7-D052-48AD9E904909}"/>
              </a:ext>
            </a:extLst>
          </p:cNvPr>
          <p:cNvSpPr/>
          <p:nvPr/>
        </p:nvSpPr>
        <p:spPr>
          <a:xfrm>
            <a:off x="2157413" y="3714750"/>
            <a:ext cx="1028700" cy="1071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f</a:t>
            </a:r>
            <a:endParaRPr kumimoji="1" lang="ja-JP" altLang="en-US" sz="240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D40FC41-A40E-E71A-C868-DFA5E15C6277}"/>
              </a:ext>
            </a:extLst>
          </p:cNvPr>
          <p:cNvCxnSpPr>
            <a:cxnSpLocks/>
          </p:cNvCxnSpPr>
          <p:nvPr/>
        </p:nvCxnSpPr>
        <p:spPr>
          <a:xfrm flipH="1">
            <a:off x="1156032" y="4271725"/>
            <a:ext cx="8642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063A8B-93AE-F4CA-5982-26A7F725F534}"/>
                  </a:ext>
                </a:extLst>
              </p:cNvPr>
              <p:cNvSpPr txBox="1"/>
              <p:nvPr/>
            </p:nvSpPr>
            <p:spPr>
              <a:xfrm>
                <a:off x="1299409" y="3465065"/>
                <a:ext cx="577516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063A8B-93AE-F4CA-5982-26A7F725F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09" y="3465065"/>
                <a:ext cx="577516" cy="619016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4A4ACA4-75DA-8F9A-51C9-B3762FB1EB47}"/>
              </a:ext>
            </a:extLst>
          </p:cNvPr>
          <p:cNvCxnSpPr>
            <a:cxnSpLocks/>
          </p:cNvCxnSpPr>
          <p:nvPr/>
        </p:nvCxnSpPr>
        <p:spPr>
          <a:xfrm flipH="1">
            <a:off x="1392909" y="4679470"/>
            <a:ext cx="749843" cy="6727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6FFB8C8-8F61-2638-27EE-4016130764B5}"/>
              </a:ext>
            </a:extLst>
          </p:cNvPr>
          <p:cNvCxnSpPr>
            <a:cxnSpLocks/>
          </p:cNvCxnSpPr>
          <p:nvPr/>
        </p:nvCxnSpPr>
        <p:spPr>
          <a:xfrm flipH="1">
            <a:off x="3186113" y="4269327"/>
            <a:ext cx="11572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円/楕円 12">
            <a:extLst>
              <a:ext uri="{FF2B5EF4-FFF2-40B4-BE49-F238E27FC236}">
                <a16:creationId xmlns:a16="http://schemas.microsoft.com/office/drawing/2014/main" id="{28507A84-5DA1-A772-A083-8C3573DF1705}"/>
              </a:ext>
            </a:extLst>
          </p:cNvPr>
          <p:cNvSpPr/>
          <p:nvPr/>
        </p:nvSpPr>
        <p:spPr>
          <a:xfrm>
            <a:off x="4457949" y="3714750"/>
            <a:ext cx="1028700" cy="1071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g</a:t>
            </a:r>
            <a:endParaRPr kumimoji="1" lang="ja-JP" altLang="en-US" sz="240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9D258A1-EA49-47E1-2EA2-C6FDF6CA79DF}"/>
              </a:ext>
            </a:extLst>
          </p:cNvPr>
          <p:cNvCxnSpPr>
            <a:cxnSpLocks/>
          </p:cNvCxnSpPr>
          <p:nvPr/>
        </p:nvCxnSpPr>
        <p:spPr>
          <a:xfrm flipH="1" flipV="1">
            <a:off x="5518487" y="4250530"/>
            <a:ext cx="100237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AC5175-FC6B-8D91-AED9-35DCB1C86922}"/>
                  </a:ext>
                </a:extLst>
              </p:cNvPr>
              <p:cNvSpPr txBox="1"/>
              <p:nvPr/>
            </p:nvSpPr>
            <p:spPr>
              <a:xfrm>
                <a:off x="3438148" y="3466874"/>
                <a:ext cx="577516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7AC5175-FC6B-8D91-AED9-35DCB1C86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48" y="3466874"/>
                <a:ext cx="577516" cy="619016"/>
              </a:xfrm>
              <a:prstGeom prst="rect">
                <a:avLst/>
              </a:prstGeom>
              <a:blipFill>
                <a:blip r:embed="rId3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2BC130E-101F-CBF5-5439-69C7B7A01E3F}"/>
                  </a:ext>
                </a:extLst>
              </p:cNvPr>
              <p:cNvSpPr txBox="1"/>
              <p:nvPr/>
            </p:nvSpPr>
            <p:spPr>
              <a:xfrm>
                <a:off x="1767830" y="5000237"/>
                <a:ext cx="577516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2BC130E-101F-CBF5-5439-69C7B7A0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30" y="5000237"/>
                <a:ext cx="577516" cy="619016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3C16B9-EA09-F01D-8DF4-81DFD814A5A8}"/>
                  </a:ext>
                </a:extLst>
              </p:cNvPr>
              <p:cNvSpPr txBox="1"/>
              <p:nvPr/>
            </p:nvSpPr>
            <p:spPr>
              <a:xfrm>
                <a:off x="5636295" y="3465065"/>
                <a:ext cx="577516" cy="619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3C16B9-EA09-F01D-8DF4-81DFD814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95" y="3465065"/>
                <a:ext cx="577516" cy="619016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730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14</Words>
  <Application>Microsoft Macintosh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tsumura shusaku</dc:creator>
  <cp:lastModifiedBy>tsumura shusaku</cp:lastModifiedBy>
  <cp:revision>3</cp:revision>
  <dcterms:created xsi:type="dcterms:W3CDTF">2023-02-02T00:23:02Z</dcterms:created>
  <dcterms:modified xsi:type="dcterms:W3CDTF">2023-02-02T11:18:46Z</dcterms:modified>
</cp:coreProperties>
</file>