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087"/>
  </p:normalViewPr>
  <p:slideViewPr>
    <p:cSldViewPr snapToGrid="0" snapToObjects="1">
      <p:cViewPr varScale="1">
        <p:scale>
          <a:sx n="106" d="100"/>
          <a:sy n="106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algorithm on the board or add little animation</a:t>
            </a:r>
          </a:p>
          <a:p>
            <a:endParaRPr lang="en-GB" dirty="0"/>
          </a:p>
          <a:p>
            <a:r>
              <a:rPr lang="en-GB" dirty="0"/>
              <a:t>Extremely smart,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-&gt;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perfect for A, nearly perfect for B. Very generic, will most probably also work for other image sets. No training images required, uses the information contained in the images itself.</a:t>
            </a:r>
          </a:p>
          <a:p>
            <a:r>
              <a:rPr lang="en-GB" dirty="0"/>
              <a:t>Limitations: First image needs to have a known starting position.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05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917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5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16.05.18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140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image: take “small” patch around starting position </a:t>
            </a:r>
            <a:r>
              <a:rPr lang="en-GB" dirty="0">
                <a:sym typeface="Wingdings" pitchFamily="2" charset="2"/>
              </a:rPr>
              <a:t> use it as template for 2</a:t>
            </a:r>
            <a:r>
              <a:rPr lang="en-GB" baseline="30000" dirty="0">
                <a:sym typeface="Wingdings" pitchFamily="2" charset="2"/>
              </a:rPr>
              <a:t>nd</a:t>
            </a:r>
            <a:r>
              <a:rPr lang="en-GB" dirty="0">
                <a:sym typeface="Wingdings" pitchFamily="2" charset="2"/>
              </a:rPr>
              <a:t> image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for image in images:</a:t>
            </a:r>
          </a:p>
          <a:p>
            <a:pPr marL="530352" lvl="1" indent="0">
              <a:buNone/>
            </a:pPr>
            <a:r>
              <a:rPr lang="en-GB" i="0" dirty="0"/>
              <a:t>take “large” patch in new image centred at the position of previous match</a:t>
            </a:r>
          </a:p>
          <a:p>
            <a:pPr marL="530352" lvl="1" indent="0">
              <a:buNone/>
            </a:pPr>
            <a:r>
              <a:rPr lang="en-GB" i="0" dirty="0"/>
              <a:t>compute NCC between this “large” patch and the templates ( = previous 15 matches)</a:t>
            </a:r>
          </a:p>
          <a:p>
            <a:pPr marL="530352" lvl="1" indent="0">
              <a:buNone/>
            </a:pPr>
            <a:r>
              <a:rPr lang="en-GB" i="0" dirty="0"/>
              <a:t>select “small” patch with maximum NCC</a:t>
            </a:r>
          </a:p>
          <a:p>
            <a:pPr marL="530352" lvl="1" indent="0">
              <a:buNone/>
            </a:pPr>
            <a:r>
              <a:rPr lang="en-GB" i="0" dirty="0"/>
              <a:t>save centre of match</a:t>
            </a:r>
          </a:p>
          <a:p>
            <a:pPr marL="530352" lvl="1" indent="0">
              <a:buNone/>
            </a:pPr>
            <a:r>
              <a:rPr lang="en-GB" i="0" dirty="0"/>
              <a:t>add “small” patch to templates</a:t>
            </a:r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15 last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a.mp4">
            <a:hlinkClick r:id="" action="ppaction://media"/>
            <a:extLst>
              <a:ext uri="{FF2B5EF4-FFF2-40B4-BE49-F238E27FC236}">
                <a16:creationId xmlns:a16="http://schemas.microsoft.com/office/drawing/2014/main" id="{84182711-F1CB-FC43-9012-0535C58947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7100" y="490538"/>
            <a:ext cx="8115300" cy="6086475"/>
          </a:xfrm>
        </p:spPr>
      </p:pic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generic method, high accuracy</a:t>
            </a:r>
          </a:p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_b.mp4">
            <a:hlinkClick r:id="" action="ppaction://media"/>
            <a:extLst>
              <a:ext uri="{FF2B5EF4-FFF2-40B4-BE49-F238E27FC236}">
                <a16:creationId xmlns:a16="http://schemas.microsoft.com/office/drawing/2014/main" id="{A4B0CC85-E00C-7D4C-889E-BE19A1C84B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1250" y="504825"/>
            <a:ext cx="7948613" cy="5961063"/>
          </a:xfrm>
        </p:spPr>
      </p:pic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3</TotalTime>
  <Words>367</Words>
  <Application>Microsoft Macintosh PowerPoint</Application>
  <PresentationFormat>Widescreen</PresentationFormat>
  <Paragraphs>45</Paragraphs>
  <Slides>9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Challenges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Microsoft Office User</cp:lastModifiedBy>
  <cp:revision>49</cp:revision>
  <dcterms:created xsi:type="dcterms:W3CDTF">2018-05-08T10:57:32Z</dcterms:created>
  <dcterms:modified xsi:type="dcterms:W3CDTF">2018-05-16T14:01:41Z</dcterms:modified>
</cp:coreProperties>
</file>