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5114"/>
  </p:normalViewPr>
  <p:slideViewPr>
    <p:cSldViewPr snapToGrid="0" snapToObjects="1">
      <p:cViewPr varScale="1">
        <p:scale>
          <a:sx n="82" d="100"/>
          <a:sy n="8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DDB2-3D33-4349-ACAB-04EB8925B64A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EC32-5D25-9343-A64A-6E65754FBAB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8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  -&gt;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-&gt;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8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RANSAC and Harris Corner: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Both worked, but not very robust. Don‘t make use of previous images.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88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  -&gt;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-&gt;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7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algorithm on the board or add little animation</a:t>
            </a:r>
          </a:p>
          <a:p>
            <a:endParaRPr lang="en-GB" dirty="0"/>
          </a:p>
          <a:p>
            <a:r>
              <a:rPr lang="en-GB" dirty="0"/>
              <a:t>Extremely smart, because it accounts for little changes in instrument orientation / illumination / reflectance etc. instead of fixed training images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0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Grayscale -&gt; less noisy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7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Qualities: perfect for A, nearly perfect for B. Very generic, will most probably also work for other image sets. No training images required, uses the information contained in the images itself.</a:t>
            </a:r>
          </a:p>
          <a:p>
            <a:r>
              <a:rPr lang="en-GB" dirty="0"/>
              <a:t>Limitations: First image needs to have a known starting position.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6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8676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1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23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692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2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22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62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66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04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08.05.18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41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E0FD2-B7CE-734D-9EA1-F14ED5BEC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68" y="185809"/>
            <a:ext cx="9321144" cy="3554171"/>
          </a:xfrm>
        </p:spPr>
        <p:txBody>
          <a:bodyPr/>
          <a:lstStyle/>
          <a:p>
            <a:r>
              <a:rPr lang="en-GB" cap="none" dirty="0"/>
              <a:t>Tracking surgical instruments using NCC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724FF-0D23-3A43-96FB-EC12DE7C5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235926"/>
            <a:ext cx="6831673" cy="1086237"/>
          </a:xfrm>
        </p:spPr>
        <p:txBody>
          <a:bodyPr/>
          <a:lstStyle/>
          <a:p>
            <a:r>
              <a:rPr lang="de-DE" dirty="0" err="1"/>
              <a:t>Shushan</a:t>
            </a:r>
            <a:r>
              <a:rPr lang="de-DE" dirty="0"/>
              <a:t> </a:t>
            </a:r>
            <a:r>
              <a:rPr lang="de-DE" dirty="0" err="1"/>
              <a:t>Toneyan</a:t>
            </a:r>
            <a:r>
              <a:rPr lang="de-DE" dirty="0"/>
              <a:t>, Judith </a:t>
            </a:r>
            <a:r>
              <a:rPr lang="de-DE" dirty="0" err="1"/>
              <a:t>Bergadà</a:t>
            </a:r>
            <a:r>
              <a:rPr lang="de-DE" dirty="0"/>
              <a:t>, Madleina Caduff</a:t>
            </a:r>
          </a:p>
        </p:txBody>
      </p:sp>
    </p:spTree>
    <p:extLst>
      <p:ext uri="{BB962C8B-B14F-4D97-AF65-F5344CB8AC3E}">
        <p14:creationId xmlns:p14="http://schemas.microsoft.com/office/powerpoint/2010/main" val="128064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of the central tweezer</a:t>
            </a:r>
          </a:p>
        </p:txBody>
      </p:sp>
    </p:spTree>
    <p:extLst>
      <p:ext uri="{BB962C8B-B14F-4D97-AF65-F5344CB8AC3E}">
        <p14:creationId xmlns:p14="http://schemas.microsoft.com/office/powerpoint/2010/main" val="233394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16924F9-6E55-9248-9284-D6F806C67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12500" r="10833" b="11389"/>
          <a:stretch/>
        </p:blipFill>
        <p:spPr>
          <a:xfrm>
            <a:off x="6687926" y="1945428"/>
            <a:ext cx="5243953" cy="3947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FADF9C-0143-034A-8311-915778AF0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t="12500" r="11228" b="11991"/>
          <a:stretch/>
        </p:blipFill>
        <p:spPr>
          <a:xfrm>
            <a:off x="1060198" y="1945429"/>
            <a:ext cx="5316326" cy="394737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2E83247-027C-F244-8A62-B582C5B1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/>
              <a:t>RANSAC </a:t>
            </a:r>
            <a:r>
              <a:rPr lang="de-DE" dirty="0" err="1"/>
              <a:t>and</a:t>
            </a:r>
            <a:r>
              <a:rPr lang="de-DE" dirty="0"/>
              <a:t> Harris </a:t>
            </a:r>
            <a:r>
              <a:rPr lang="de-DE" dirty="0" err="1"/>
              <a:t>corner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central tweezer</a:t>
            </a:r>
          </a:p>
          <a:p>
            <a:r>
              <a:rPr lang="en-GB" dirty="0"/>
              <a:t>Normalized Cross Correlation (NCC)</a:t>
            </a:r>
          </a:p>
          <a:p>
            <a:pPr lvl="1"/>
            <a:r>
              <a:rPr lang="en-GB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226033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C432E-85D8-D145-BAE5-9563333E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NCC with “memory”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0AEB5-E540-0042-B011-1D72455D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image: take “small” patch around starting position </a:t>
            </a:r>
            <a:r>
              <a:rPr lang="en-GB" dirty="0">
                <a:sym typeface="Wingdings" pitchFamily="2" charset="2"/>
              </a:rPr>
              <a:t> use it as template for 2</a:t>
            </a:r>
            <a:r>
              <a:rPr lang="en-GB" baseline="30000" dirty="0">
                <a:sym typeface="Wingdings" pitchFamily="2" charset="2"/>
              </a:rPr>
              <a:t>nd</a:t>
            </a:r>
            <a:r>
              <a:rPr lang="en-GB" dirty="0">
                <a:sym typeface="Wingdings" pitchFamily="2" charset="2"/>
              </a:rPr>
              <a:t> image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for image in images:</a:t>
            </a:r>
          </a:p>
          <a:p>
            <a:pPr marL="530352" lvl="1" indent="0">
              <a:buNone/>
            </a:pPr>
            <a:r>
              <a:rPr lang="en-GB" i="0" dirty="0"/>
              <a:t>take “large” patch in new image centred at the position of previous match</a:t>
            </a:r>
          </a:p>
          <a:p>
            <a:pPr marL="530352" lvl="1" indent="0">
              <a:buNone/>
            </a:pPr>
            <a:r>
              <a:rPr lang="en-GB" i="0" dirty="0"/>
              <a:t>compute NCC between this “large” patch and the templates ( = previous 10 matches)</a:t>
            </a:r>
          </a:p>
          <a:p>
            <a:pPr marL="530352" lvl="1" indent="0">
              <a:buNone/>
            </a:pPr>
            <a:r>
              <a:rPr lang="en-GB" i="0" dirty="0"/>
              <a:t>select “small” patch with maximum NCC</a:t>
            </a:r>
          </a:p>
          <a:p>
            <a:pPr marL="530352" lvl="1" indent="0">
              <a:buNone/>
            </a:pPr>
            <a:r>
              <a:rPr lang="en-GB" i="0" dirty="0"/>
              <a:t>save centre of match</a:t>
            </a:r>
          </a:p>
          <a:p>
            <a:pPr marL="530352" lvl="1" indent="0">
              <a:buNone/>
            </a:pPr>
            <a:r>
              <a:rPr lang="en-GB" i="0" dirty="0"/>
              <a:t>add “small” patch to templates</a:t>
            </a:r>
          </a:p>
        </p:txBody>
      </p:sp>
    </p:spTree>
    <p:extLst>
      <p:ext uri="{BB962C8B-B14F-4D97-AF65-F5344CB8AC3E}">
        <p14:creationId xmlns:p14="http://schemas.microsoft.com/office/powerpoint/2010/main" val="14800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12203-692B-9844-B9E5-C94F027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847E0-8281-A548-B73E-48BC4F06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Grayscale images</a:t>
            </a:r>
          </a:p>
          <a:p>
            <a:r>
              <a:rPr lang="en-GB" dirty="0"/>
              <a:t>Slight deviations</a:t>
            </a:r>
          </a:p>
          <a:p>
            <a:pPr lvl="1"/>
            <a:r>
              <a:rPr lang="en-GB" dirty="0"/>
              <a:t>Instead of using just the previous image, use 10 last images for 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122704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D2011-62C8-6D4E-B142-0611C935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B1183-7F7C-414A-9E92-41128829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Add video A here</a:t>
            </a:r>
          </a:p>
        </p:txBody>
      </p:sp>
    </p:spTree>
    <p:extLst>
      <p:ext uri="{BB962C8B-B14F-4D97-AF65-F5344CB8AC3E}">
        <p14:creationId xmlns:p14="http://schemas.microsoft.com/office/powerpoint/2010/main" val="386639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7A9A4-BFD8-AC4E-AFE6-D432278E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07DC2-3E3B-A843-BBE3-FE1D4976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generic method, high accuracy</a:t>
            </a:r>
          </a:p>
          <a:p>
            <a:r>
              <a:rPr lang="en-GB" dirty="0"/>
              <a:t>Could be improved by:</a:t>
            </a:r>
          </a:p>
          <a:p>
            <a:pPr lvl="1"/>
            <a:r>
              <a:rPr lang="en-GB" dirty="0"/>
              <a:t>More robust: find back when loosing track (i.e. use Harris Corner and RANSAC)</a:t>
            </a:r>
          </a:p>
        </p:txBody>
      </p:sp>
    </p:spTree>
    <p:extLst>
      <p:ext uri="{BB962C8B-B14F-4D97-AF65-F5344CB8AC3E}">
        <p14:creationId xmlns:p14="http://schemas.microsoft.com/office/powerpoint/2010/main" val="174842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0456F-B1D8-744F-BC69-945346AA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60955-55DE-AB46-AA1B-0711A9C2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other videos here</a:t>
            </a:r>
          </a:p>
        </p:txBody>
      </p:sp>
    </p:spTree>
    <p:extLst>
      <p:ext uri="{BB962C8B-B14F-4D97-AF65-F5344CB8AC3E}">
        <p14:creationId xmlns:p14="http://schemas.microsoft.com/office/powerpoint/2010/main" val="2553568828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{E9FB98C0-6D7F-B448-BEA3-03C90D23AA78}tf10001072</Template>
  <TotalTime>0</TotalTime>
  <Words>377</Words>
  <Application>Microsoft Macintosh PowerPoint</Application>
  <PresentationFormat>Breitbild</PresentationFormat>
  <Paragraphs>49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Franklin Gothic Book</vt:lpstr>
      <vt:lpstr>Wingdings</vt:lpstr>
      <vt:lpstr>Zuschneiden</vt:lpstr>
      <vt:lpstr>Tracking surgical instruments using NCC</vt:lpstr>
      <vt:lpstr>Initial ideas</vt:lpstr>
      <vt:lpstr>RANSAC and Harris corner</vt:lpstr>
      <vt:lpstr>Initial ideas</vt:lpstr>
      <vt:lpstr>Algorithm: NCC with “memory”</vt:lpstr>
      <vt:lpstr>Challenges</vt:lpstr>
      <vt:lpstr>Results</vt:lpstr>
      <vt:lpstr>Summary</vt:lpstr>
      <vt:lpstr>Questions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surgical instruments using NCC</dc:title>
  <dc:creator>Madleina Caduff</dc:creator>
  <cp:lastModifiedBy>Madleina Caduff</cp:lastModifiedBy>
  <cp:revision>45</cp:revision>
  <dcterms:created xsi:type="dcterms:W3CDTF">2018-05-08T10:57:32Z</dcterms:created>
  <dcterms:modified xsi:type="dcterms:W3CDTF">2018-05-08T12:14:08Z</dcterms:modified>
</cp:coreProperties>
</file>