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0685" autoAdjust="0"/>
  </p:normalViewPr>
  <p:slideViewPr>
    <p:cSldViewPr snapToGrid="0">
      <p:cViewPr>
        <p:scale>
          <a:sx n="138" d="100"/>
          <a:sy n="138" d="100"/>
        </p:scale>
        <p:origin x="87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Co-Pilot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 err="1"/>
              <a:t>Shushawn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 (Trend Micro Hack Day 2022)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23469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</a:t>
            </a:r>
            <a:r>
              <a:rPr lang="en-US" sz="2000" dirty="0" err="1"/>
              <a:t>ChatGPT</a:t>
            </a:r>
            <a:r>
              <a:rPr lang="en-US" sz="2000" dirty="0"/>
              <a:t> / </a:t>
            </a:r>
            <a:r>
              <a:rPr lang="en-US" sz="2000" dirty="0" err="1"/>
              <a:t>OpenAI</a:t>
            </a:r>
            <a:r>
              <a:rPr lang="en-US" sz="20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time to 1 million users: 5 days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Netflix (3.5 years), Facebook (10 months), Instagram (2.5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-&gt; integrate into terminal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Cli</a:t>
            </a:r>
            <a:r>
              <a:rPr lang="en-US" sz="1500" dirty="0"/>
              <a:t> can: (1) authenticate, (2) send code, (3) provide a conversation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9F3B4-8DB9-7040-B301-E013C956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11" y="1671638"/>
            <a:ext cx="5565401" cy="44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2426-9F0C-089D-BB57-A8745B15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4F6F0-438A-4FAC-9196-0333BEA1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D65BD-5716-48BE-57B8-F0251077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76" y="2112138"/>
            <a:ext cx="12273351" cy="3753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C50278-FEAB-F4C7-0101-E29F35FD5B7D}"/>
              </a:ext>
            </a:extLst>
          </p:cNvPr>
          <p:cNvSpPr txBox="1"/>
          <p:nvPr/>
        </p:nvSpPr>
        <p:spPr>
          <a:xfrm>
            <a:off x="0" y="1532081"/>
            <a:ext cx="613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run </a:t>
            </a:r>
            <a:r>
              <a:rPr lang="en-US" dirty="0" err="1"/>
              <a:t>main.go</a:t>
            </a:r>
            <a:r>
              <a:rPr lang="en-US" dirty="0"/>
              <a:t> code explain -f ../code-examples/</a:t>
            </a:r>
            <a:r>
              <a:rPr lang="en-US" dirty="0" err="1"/>
              <a:t>explain.py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4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2426-9F0C-089D-BB57-A8745B15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4F6F0-438A-4FAC-9196-0333BEA1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0278-FEAB-F4C7-0101-E29F35FD5B7D}"/>
              </a:ext>
            </a:extLst>
          </p:cNvPr>
          <p:cNvSpPr txBox="1"/>
          <p:nvPr/>
        </p:nvSpPr>
        <p:spPr>
          <a:xfrm>
            <a:off x="0" y="2551507"/>
            <a:ext cx="954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run </a:t>
            </a:r>
            <a:r>
              <a:rPr lang="en-US" dirty="0" err="1"/>
              <a:t>main.go</a:t>
            </a:r>
            <a:r>
              <a:rPr lang="en-US" dirty="0"/>
              <a:t> code fix -f ../code-examples/</a:t>
            </a:r>
            <a:r>
              <a:rPr lang="en-US" dirty="0" err="1"/>
              <a:t>fix.py</a:t>
            </a:r>
            <a:r>
              <a:rPr lang="en-US" dirty="0"/>
              <a:t> -p "problem is it only counts to 50 not 100"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FB2EC-177A-26F0-A046-8CD9D451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912" y="3131564"/>
            <a:ext cx="13079869" cy="19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8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2426-9F0C-089D-BB57-A8745B15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4F6F0-438A-4FAC-9196-0333BEA1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0278-FEAB-F4C7-0101-E29F35FD5B7D}"/>
              </a:ext>
            </a:extLst>
          </p:cNvPr>
          <p:cNvSpPr txBox="1"/>
          <p:nvPr/>
        </p:nvSpPr>
        <p:spPr>
          <a:xfrm>
            <a:off x="-36897" y="2455027"/>
            <a:ext cx="105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run </a:t>
            </a:r>
            <a:r>
              <a:rPr lang="en-US" dirty="0" err="1"/>
              <a:t>main.go</a:t>
            </a:r>
            <a:r>
              <a:rPr lang="en-US" dirty="0"/>
              <a:t> code generate -p "Write Python code to upload a 100 gigabyte file to an AWS S3 bucket"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57743-786F-5DA7-620F-8EA63AE7D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97" y="3194480"/>
            <a:ext cx="12321261" cy="316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0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2426-9F0C-089D-BB57-A8745B15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</a:t>
            </a:r>
            <a:r>
              <a:rPr lang="en-US" dirty="0" err="1"/>
              <a:t>COnversation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4F6F0-438A-4FAC-9196-0333BEA1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0278-FEAB-F4C7-0101-E29F35FD5B7D}"/>
              </a:ext>
            </a:extLst>
          </p:cNvPr>
          <p:cNvSpPr txBox="1"/>
          <p:nvPr/>
        </p:nvSpPr>
        <p:spPr>
          <a:xfrm>
            <a:off x="-36897" y="2455027"/>
            <a:ext cx="220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run </a:t>
            </a:r>
            <a:r>
              <a:rPr lang="en-US" dirty="0" err="1"/>
              <a:t>main.go</a:t>
            </a:r>
            <a:r>
              <a:rPr lang="en-US" dirty="0"/>
              <a:t> conv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2CBD9-8C86-25E8-032A-2EA2EBE3B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472" y="3588698"/>
            <a:ext cx="12648944" cy="21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0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Learnings/Motivation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Cobra-CLI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official engineering -&gt; Backend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Using/</a:t>
            </a:r>
            <a:r>
              <a:rPr lang="en-US" dirty="0" err="1"/>
              <a:t>dockerizing</a:t>
            </a:r>
            <a:r>
              <a:rPr lang="en-US" dirty="0"/>
              <a:t> program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179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ChatGPT Co-Pilot</vt:lpstr>
      <vt:lpstr>INTRODUCTION</vt:lpstr>
      <vt:lpstr>Explain Code</vt:lpstr>
      <vt:lpstr>Fix Code</vt:lpstr>
      <vt:lpstr>Generate Code</vt:lpstr>
      <vt:lpstr>Have a COnversation</vt:lpstr>
      <vt:lpstr>Learnings/Motivation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2022-12-09T19:25:23Z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