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
  </p:notesMasterIdLst>
  <p:sldIdLst>
    <p:sldId id="256" r:id="rId2"/>
    <p:sldId id="257" r:id="rId3"/>
    <p:sldId id="258" r:id="rId4"/>
    <p:sldId id="259" r:id="rId5"/>
    <p:sldId id="260" r:id="rId6"/>
    <p:sldId id="261" r:id="rId7"/>
    <p:sldId id="262" r:id="rId8"/>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0203" userDrawn="1">
          <p15:clr>
            <a:srgbClr val="A4A3A4"/>
          </p15:clr>
        </p15:guide>
        <p15:guide id="3" pos="20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F4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186" autoAdjust="0"/>
  </p:normalViewPr>
  <p:slideViewPr>
    <p:cSldViewPr snapToGrid="0">
      <p:cViewPr varScale="1">
        <p:scale>
          <a:sx n="13" d="100"/>
          <a:sy n="13" d="100"/>
        </p:scale>
        <p:origin x="1608" y="144"/>
      </p:cViewPr>
      <p:guideLst>
        <p:guide orient="horz" pos="10368"/>
        <p:guide pos="10203"/>
        <p:guide pos="2024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shruth kallutla" userId="290a2b7685bb644e" providerId="LiveId" clId="{B6961D8D-048D-437D-A571-E1276646FE0F}"/>
    <pc:docChg chg="undo redo custSel addSld delSld modSld modMainMaster modNotesMaster">
      <pc:chgData name="shushruth kallutla" userId="290a2b7685bb644e" providerId="LiveId" clId="{B6961D8D-048D-437D-A571-E1276646FE0F}" dt="2020-12-18T17:49:39.009" v="4160" actId="1076"/>
      <pc:docMkLst>
        <pc:docMk/>
      </pc:docMkLst>
      <pc:sldChg chg="addSp delSp modSp mod setBg modNotes">
        <pc:chgData name="shushruth kallutla" userId="290a2b7685bb644e" providerId="LiveId" clId="{B6961D8D-048D-437D-A571-E1276646FE0F}" dt="2020-12-18T17:49:39.009" v="4160" actId="1076"/>
        <pc:sldMkLst>
          <pc:docMk/>
          <pc:sldMk cId="1124238441" sldId="256"/>
        </pc:sldMkLst>
        <pc:spChg chg="mod">
          <ac:chgData name="shushruth kallutla" userId="290a2b7685bb644e" providerId="LiveId" clId="{B6961D8D-048D-437D-A571-E1276646FE0F}" dt="2020-12-18T09:11:23.723" v="3939"/>
          <ac:spMkLst>
            <pc:docMk/>
            <pc:sldMk cId="1124238441" sldId="256"/>
            <ac:spMk id="5" creationId="{B91C9B2F-C375-4C7F-8A6E-75DAD05C95A9}"/>
          </ac:spMkLst>
        </pc:spChg>
        <pc:spChg chg="mod">
          <ac:chgData name="shushruth kallutla" userId="290a2b7685bb644e" providerId="LiveId" clId="{B6961D8D-048D-437D-A571-E1276646FE0F}" dt="2020-12-18T09:11:23.723" v="3939"/>
          <ac:spMkLst>
            <pc:docMk/>
            <pc:sldMk cId="1124238441" sldId="256"/>
            <ac:spMk id="6" creationId="{39D8A732-174C-4308-BD87-69D520A4836A}"/>
          </ac:spMkLst>
        </pc:spChg>
        <pc:spChg chg="mod">
          <ac:chgData name="shushruth kallutla" userId="290a2b7685bb644e" providerId="LiveId" clId="{B6961D8D-048D-437D-A571-E1276646FE0F}" dt="2020-12-18T09:11:23.723" v="3939"/>
          <ac:spMkLst>
            <pc:docMk/>
            <pc:sldMk cId="1124238441" sldId="256"/>
            <ac:spMk id="7" creationId="{2009C73F-BEBA-4379-B4BC-533AAF673B8C}"/>
          </ac:spMkLst>
        </pc:spChg>
        <pc:spChg chg="mod">
          <ac:chgData name="shushruth kallutla" userId="290a2b7685bb644e" providerId="LiveId" clId="{B6961D8D-048D-437D-A571-E1276646FE0F}" dt="2020-12-18T09:11:23.723" v="3939"/>
          <ac:spMkLst>
            <pc:docMk/>
            <pc:sldMk cId="1124238441" sldId="256"/>
            <ac:spMk id="8" creationId="{72337D4D-5E90-46FF-A595-29B7F93A8B04}"/>
          </ac:spMkLst>
        </pc:spChg>
        <pc:spChg chg="mod">
          <ac:chgData name="shushruth kallutla" userId="290a2b7685bb644e" providerId="LiveId" clId="{B6961D8D-048D-437D-A571-E1276646FE0F}" dt="2020-12-18T09:11:23.723" v="3939"/>
          <ac:spMkLst>
            <pc:docMk/>
            <pc:sldMk cId="1124238441" sldId="256"/>
            <ac:spMk id="9" creationId="{27A80A19-6228-40CD-B7EA-7D03820982DA}"/>
          </ac:spMkLst>
        </pc:spChg>
        <pc:spChg chg="mod">
          <ac:chgData name="shushruth kallutla" userId="290a2b7685bb644e" providerId="LiveId" clId="{B6961D8D-048D-437D-A571-E1276646FE0F}" dt="2020-12-18T09:11:23.723" v="3939"/>
          <ac:spMkLst>
            <pc:docMk/>
            <pc:sldMk cId="1124238441" sldId="256"/>
            <ac:spMk id="10" creationId="{0583A8CF-ED62-4C03-AB58-3CBAFF24BBD5}"/>
          </ac:spMkLst>
        </pc:spChg>
        <pc:spChg chg="mod">
          <ac:chgData name="shushruth kallutla" userId="290a2b7685bb644e" providerId="LiveId" clId="{B6961D8D-048D-437D-A571-E1276646FE0F}" dt="2020-12-18T09:11:23.723" v="3939"/>
          <ac:spMkLst>
            <pc:docMk/>
            <pc:sldMk cId="1124238441" sldId="256"/>
            <ac:spMk id="11" creationId="{58CE45E8-2152-433F-A904-0E36CDAAF6DF}"/>
          </ac:spMkLst>
        </pc:spChg>
        <pc:spChg chg="mod">
          <ac:chgData name="shushruth kallutla" userId="290a2b7685bb644e" providerId="LiveId" clId="{B6961D8D-048D-437D-A571-E1276646FE0F}" dt="2020-12-18T09:11:23.723" v="3939"/>
          <ac:spMkLst>
            <pc:docMk/>
            <pc:sldMk cId="1124238441" sldId="256"/>
            <ac:spMk id="12" creationId="{F6C42CD1-37AB-407D-81A1-68F926BB31C3}"/>
          </ac:spMkLst>
        </pc:spChg>
        <pc:spChg chg="mod">
          <ac:chgData name="shushruth kallutla" userId="290a2b7685bb644e" providerId="LiveId" clId="{B6961D8D-048D-437D-A571-E1276646FE0F}" dt="2020-12-18T09:11:23.723" v="3939"/>
          <ac:spMkLst>
            <pc:docMk/>
            <pc:sldMk cId="1124238441" sldId="256"/>
            <ac:spMk id="13" creationId="{E3F39D9B-C6E9-479D-A55C-E7567F49096D}"/>
          </ac:spMkLst>
        </pc:spChg>
        <pc:spChg chg="mod">
          <ac:chgData name="shushruth kallutla" userId="290a2b7685bb644e" providerId="LiveId" clId="{B6961D8D-048D-437D-A571-E1276646FE0F}" dt="2020-12-18T09:11:23.723" v="3939"/>
          <ac:spMkLst>
            <pc:docMk/>
            <pc:sldMk cId="1124238441" sldId="256"/>
            <ac:spMk id="14" creationId="{EE24FB84-4F3F-4C8B-919B-148A23614B18}"/>
          </ac:spMkLst>
        </pc:spChg>
        <pc:spChg chg="mod">
          <ac:chgData name="shushruth kallutla" userId="290a2b7685bb644e" providerId="LiveId" clId="{B6961D8D-048D-437D-A571-E1276646FE0F}" dt="2020-12-18T09:11:23.723" v="3939"/>
          <ac:spMkLst>
            <pc:docMk/>
            <pc:sldMk cId="1124238441" sldId="256"/>
            <ac:spMk id="15" creationId="{B4AC7272-185C-446C-902D-4D0F5752E828}"/>
          </ac:spMkLst>
        </pc:spChg>
        <pc:spChg chg="mod">
          <ac:chgData name="shushruth kallutla" userId="290a2b7685bb644e" providerId="LiveId" clId="{B6961D8D-048D-437D-A571-E1276646FE0F}" dt="2020-12-18T09:11:23.723" v="3939"/>
          <ac:spMkLst>
            <pc:docMk/>
            <pc:sldMk cId="1124238441" sldId="256"/>
            <ac:spMk id="16" creationId="{451A39E9-5B9D-466A-BE33-C93D06440EFD}"/>
          </ac:spMkLst>
        </pc:spChg>
        <pc:spChg chg="mod">
          <ac:chgData name="shushruth kallutla" userId="290a2b7685bb644e" providerId="LiveId" clId="{B6961D8D-048D-437D-A571-E1276646FE0F}" dt="2020-12-18T09:11:23.723" v="3939"/>
          <ac:spMkLst>
            <pc:docMk/>
            <pc:sldMk cId="1124238441" sldId="256"/>
            <ac:spMk id="17" creationId="{90CD7C46-98C0-4387-90C5-AAD2ABEB3752}"/>
          </ac:spMkLst>
        </pc:spChg>
        <pc:spChg chg="mod">
          <ac:chgData name="shushruth kallutla" userId="290a2b7685bb644e" providerId="LiveId" clId="{B6961D8D-048D-437D-A571-E1276646FE0F}" dt="2020-12-18T09:11:23.723" v="3939"/>
          <ac:spMkLst>
            <pc:docMk/>
            <pc:sldMk cId="1124238441" sldId="256"/>
            <ac:spMk id="24" creationId="{283AFC69-46CD-4071-A222-1098E9B63B27}"/>
          </ac:spMkLst>
        </pc:spChg>
        <pc:spChg chg="mod">
          <ac:chgData name="shushruth kallutla" userId="290a2b7685bb644e" providerId="LiveId" clId="{B6961D8D-048D-437D-A571-E1276646FE0F}" dt="2020-12-18T09:11:23.723" v="3939"/>
          <ac:spMkLst>
            <pc:docMk/>
            <pc:sldMk cId="1124238441" sldId="256"/>
            <ac:spMk id="25" creationId="{664300B1-D2DF-4F4D-B7F5-7A0D75F8D273}"/>
          </ac:spMkLst>
        </pc:spChg>
        <pc:spChg chg="mod">
          <ac:chgData name="shushruth kallutla" userId="290a2b7685bb644e" providerId="LiveId" clId="{B6961D8D-048D-437D-A571-E1276646FE0F}" dt="2020-12-18T09:11:23.723" v="3939"/>
          <ac:spMkLst>
            <pc:docMk/>
            <pc:sldMk cId="1124238441" sldId="256"/>
            <ac:spMk id="26" creationId="{8BE583CC-9503-442A-9CEC-C69823DC54F4}"/>
          </ac:spMkLst>
        </pc:spChg>
        <pc:spChg chg="mod">
          <ac:chgData name="shushruth kallutla" userId="290a2b7685bb644e" providerId="LiveId" clId="{B6961D8D-048D-437D-A571-E1276646FE0F}" dt="2020-12-18T09:11:23.723" v="3939"/>
          <ac:spMkLst>
            <pc:docMk/>
            <pc:sldMk cId="1124238441" sldId="256"/>
            <ac:spMk id="29" creationId="{D92492E8-B1CD-4FC8-8F22-032BC10FE56A}"/>
          </ac:spMkLst>
        </pc:spChg>
        <pc:spChg chg="mod">
          <ac:chgData name="shushruth kallutla" userId="290a2b7685bb644e" providerId="LiveId" clId="{B6961D8D-048D-437D-A571-E1276646FE0F}" dt="2020-12-18T09:11:23.723" v="3939"/>
          <ac:spMkLst>
            <pc:docMk/>
            <pc:sldMk cId="1124238441" sldId="256"/>
            <ac:spMk id="30" creationId="{93F9B950-3AA9-4B5C-BFC2-4F0EC22873C6}"/>
          </ac:spMkLst>
        </pc:spChg>
        <pc:spChg chg="mod">
          <ac:chgData name="shushruth kallutla" userId="290a2b7685bb644e" providerId="LiveId" clId="{B6961D8D-048D-437D-A571-E1276646FE0F}" dt="2020-12-18T17:49:39.009" v="4160" actId="1076"/>
          <ac:spMkLst>
            <pc:docMk/>
            <pc:sldMk cId="1124238441" sldId="256"/>
            <ac:spMk id="31" creationId="{17E48FA2-0420-4DF1-9A4A-9879AA8C9251}"/>
          </ac:spMkLst>
        </pc:spChg>
        <pc:spChg chg="mod">
          <ac:chgData name="shushruth kallutla" userId="290a2b7685bb644e" providerId="LiveId" clId="{B6961D8D-048D-437D-A571-E1276646FE0F}" dt="2020-12-18T09:11:23.723" v="3939"/>
          <ac:spMkLst>
            <pc:docMk/>
            <pc:sldMk cId="1124238441" sldId="256"/>
            <ac:spMk id="36" creationId="{628F6DB3-1157-4D52-BAC4-5703B3E819DF}"/>
          </ac:spMkLst>
        </pc:spChg>
        <pc:spChg chg="add mod">
          <ac:chgData name="shushruth kallutla" userId="290a2b7685bb644e" providerId="LiveId" clId="{B6961D8D-048D-437D-A571-E1276646FE0F}" dt="2020-12-18T09:11:23.723" v="3939"/>
          <ac:spMkLst>
            <pc:docMk/>
            <pc:sldMk cId="1124238441" sldId="256"/>
            <ac:spMk id="41" creationId="{A50F45EC-6186-4CB9-9743-8F3CB94740E7}"/>
          </ac:spMkLst>
        </pc:spChg>
        <pc:spChg chg="add mod">
          <ac:chgData name="shushruth kallutla" userId="290a2b7685bb644e" providerId="LiveId" clId="{B6961D8D-048D-437D-A571-E1276646FE0F}" dt="2020-12-18T09:11:23.723" v="3939"/>
          <ac:spMkLst>
            <pc:docMk/>
            <pc:sldMk cId="1124238441" sldId="256"/>
            <ac:spMk id="46" creationId="{8BB10CF2-3053-4191-A889-4A9CFFAE260F}"/>
          </ac:spMkLst>
        </pc:spChg>
        <pc:spChg chg="add mod">
          <ac:chgData name="shushruth kallutla" userId="290a2b7685bb644e" providerId="LiveId" clId="{B6961D8D-048D-437D-A571-E1276646FE0F}" dt="2020-12-18T09:11:23.723" v="3939"/>
          <ac:spMkLst>
            <pc:docMk/>
            <pc:sldMk cId="1124238441" sldId="256"/>
            <ac:spMk id="51" creationId="{C49D11B6-9A7C-4BC7-A758-1DA921B792C1}"/>
          </ac:spMkLst>
        </pc:spChg>
        <pc:spChg chg="add mod">
          <ac:chgData name="shushruth kallutla" userId="290a2b7685bb644e" providerId="LiveId" clId="{B6961D8D-048D-437D-A571-E1276646FE0F}" dt="2020-12-18T09:11:23.723" v="3939"/>
          <ac:spMkLst>
            <pc:docMk/>
            <pc:sldMk cId="1124238441" sldId="256"/>
            <ac:spMk id="52" creationId="{61B1841E-455D-4576-8412-B594E6E2C7A9}"/>
          </ac:spMkLst>
        </pc:spChg>
        <pc:spChg chg="add mod">
          <ac:chgData name="shushruth kallutla" userId="290a2b7685bb644e" providerId="LiveId" clId="{B6961D8D-048D-437D-A571-E1276646FE0F}" dt="2020-12-18T09:11:23.723" v="3939"/>
          <ac:spMkLst>
            <pc:docMk/>
            <pc:sldMk cId="1124238441" sldId="256"/>
            <ac:spMk id="53" creationId="{C160555E-FE03-4AEC-A448-4EF246BC8CCA}"/>
          </ac:spMkLst>
        </pc:spChg>
        <pc:picChg chg="add mod">
          <ac:chgData name="shushruth kallutla" userId="290a2b7685bb644e" providerId="LiveId" clId="{B6961D8D-048D-437D-A571-E1276646FE0F}" dt="2020-12-18T09:11:23.723" v="3939"/>
          <ac:picMkLst>
            <pc:docMk/>
            <pc:sldMk cId="1124238441" sldId="256"/>
            <ac:picMk id="3" creationId="{A407D6B0-1E78-4E72-BAEA-5AE42F170FF9}"/>
          </ac:picMkLst>
        </pc:picChg>
        <pc:picChg chg="add mod modCrop">
          <ac:chgData name="shushruth kallutla" userId="290a2b7685bb644e" providerId="LiveId" clId="{B6961D8D-048D-437D-A571-E1276646FE0F}" dt="2020-12-18T09:11:23.723" v="3939"/>
          <ac:picMkLst>
            <pc:docMk/>
            <pc:sldMk cId="1124238441" sldId="256"/>
            <ac:picMk id="18" creationId="{B318E8B1-AEB2-42D5-A4E6-A8FAD787C684}"/>
          </ac:picMkLst>
        </pc:picChg>
        <pc:picChg chg="add mod">
          <ac:chgData name="shushruth kallutla" userId="290a2b7685bb644e" providerId="LiveId" clId="{B6961D8D-048D-437D-A571-E1276646FE0F}" dt="2020-12-18T09:11:23.723" v="3939"/>
          <ac:picMkLst>
            <pc:docMk/>
            <pc:sldMk cId="1124238441" sldId="256"/>
            <ac:picMk id="22" creationId="{70093DB4-F28B-4E4A-8BCC-DB712774B613}"/>
          </ac:picMkLst>
        </pc:picChg>
        <pc:picChg chg="add mod">
          <ac:chgData name="shushruth kallutla" userId="290a2b7685bb644e" providerId="LiveId" clId="{B6961D8D-048D-437D-A571-E1276646FE0F}" dt="2020-12-18T09:11:23.723" v="3939"/>
          <ac:picMkLst>
            <pc:docMk/>
            <pc:sldMk cId="1124238441" sldId="256"/>
            <ac:picMk id="28" creationId="{D43F328E-BC88-48EA-8DBF-D77AB6846EA0}"/>
          </ac:picMkLst>
        </pc:picChg>
        <pc:picChg chg="mod">
          <ac:chgData name="shushruth kallutla" userId="290a2b7685bb644e" providerId="LiveId" clId="{B6961D8D-048D-437D-A571-E1276646FE0F}" dt="2020-12-18T09:11:23.723" v="3939"/>
          <ac:picMkLst>
            <pc:docMk/>
            <pc:sldMk cId="1124238441" sldId="256"/>
            <ac:picMk id="33" creationId="{9FE880EA-585E-4D1C-A838-BE12AC4A8A89}"/>
          </ac:picMkLst>
        </pc:picChg>
        <pc:picChg chg="add mod">
          <ac:chgData name="shushruth kallutla" userId="290a2b7685bb644e" providerId="LiveId" clId="{B6961D8D-048D-437D-A571-E1276646FE0F}" dt="2020-12-18T09:11:23.723" v="3939"/>
          <ac:picMkLst>
            <pc:docMk/>
            <pc:sldMk cId="1124238441" sldId="256"/>
            <ac:picMk id="34" creationId="{A135AA74-AEBB-431B-AE2A-36C9C87AD1E2}"/>
          </ac:picMkLst>
        </pc:picChg>
        <pc:picChg chg="mod modCrop">
          <ac:chgData name="shushruth kallutla" userId="290a2b7685bb644e" providerId="LiveId" clId="{B6961D8D-048D-437D-A571-E1276646FE0F}" dt="2020-12-18T09:11:23.723" v="3939"/>
          <ac:picMkLst>
            <pc:docMk/>
            <pc:sldMk cId="1124238441" sldId="256"/>
            <ac:picMk id="35" creationId="{0FFEF62C-5EFF-4C9D-83A4-9B22DDF34F3A}"/>
          </ac:picMkLst>
        </pc:picChg>
        <pc:picChg chg="del mod">
          <ac:chgData name="shushruth kallutla" userId="290a2b7685bb644e" providerId="LiveId" clId="{B6961D8D-048D-437D-A571-E1276646FE0F}" dt="2020-12-18T06:04:19.867" v="2582" actId="478"/>
          <ac:picMkLst>
            <pc:docMk/>
            <pc:sldMk cId="1124238441" sldId="256"/>
            <ac:picMk id="38" creationId="{7D5A275C-CF9A-478B-A296-51D2E3AD6FE9}"/>
          </ac:picMkLst>
        </pc:picChg>
        <pc:picChg chg="del mod">
          <ac:chgData name="shushruth kallutla" userId="290a2b7685bb644e" providerId="LiveId" clId="{B6961D8D-048D-437D-A571-E1276646FE0F}" dt="2020-12-18T06:05:25.211" v="2589" actId="478"/>
          <ac:picMkLst>
            <pc:docMk/>
            <pc:sldMk cId="1124238441" sldId="256"/>
            <ac:picMk id="40" creationId="{789ED72F-4D20-4039-A47E-1BB80FD9AE04}"/>
          </ac:picMkLst>
        </pc:picChg>
        <pc:picChg chg="add mod">
          <ac:chgData name="shushruth kallutla" userId="290a2b7685bb644e" providerId="LiveId" clId="{B6961D8D-048D-437D-A571-E1276646FE0F}" dt="2020-12-18T09:11:23.723" v="3939"/>
          <ac:picMkLst>
            <pc:docMk/>
            <pc:sldMk cId="1124238441" sldId="256"/>
            <ac:picMk id="43" creationId="{ABC3B8E0-4695-417C-B1E1-ACB2F27415AF}"/>
          </ac:picMkLst>
        </pc:picChg>
        <pc:picChg chg="add mod">
          <ac:chgData name="shushruth kallutla" userId="290a2b7685bb644e" providerId="LiveId" clId="{B6961D8D-048D-437D-A571-E1276646FE0F}" dt="2020-12-18T09:11:23.723" v="3939"/>
          <ac:picMkLst>
            <pc:docMk/>
            <pc:sldMk cId="1124238441" sldId="256"/>
            <ac:picMk id="45" creationId="{7BFE48FE-21CC-45E9-9D9C-0E092F258B2B}"/>
          </ac:picMkLst>
        </pc:picChg>
        <pc:picChg chg="add del mod">
          <ac:chgData name="shushruth kallutla" userId="290a2b7685bb644e" providerId="LiveId" clId="{B6961D8D-048D-437D-A571-E1276646FE0F}" dt="2020-12-18T06:01:10.466" v="2566" actId="478"/>
          <ac:picMkLst>
            <pc:docMk/>
            <pc:sldMk cId="1124238441" sldId="256"/>
            <ac:picMk id="48" creationId="{F141814B-73B6-447F-80DD-2A61B6CF70E7}"/>
          </ac:picMkLst>
        </pc:picChg>
        <pc:picChg chg="add del mod modCrop">
          <ac:chgData name="shushruth kallutla" userId="290a2b7685bb644e" providerId="LiveId" clId="{B6961D8D-048D-437D-A571-E1276646FE0F}" dt="2020-12-18T06:02:57.655" v="2572" actId="478"/>
          <ac:picMkLst>
            <pc:docMk/>
            <pc:sldMk cId="1124238441" sldId="256"/>
            <ac:picMk id="50" creationId="{04A5831A-594F-4D58-9AE1-7A7A5614460D}"/>
          </ac:picMkLst>
        </pc:picChg>
        <pc:cxnChg chg="mod">
          <ac:chgData name="shushruth kallutla" userId="290a2b7685bb644e" providerId="LiveId" clId="{B6961D8D-048D-437D-A571-E1276646FE0F}" dt="2020-12-18T09:11:23.723" v="3939"/>
          <ac:cxnSpMkLst>
            <pc:docMk/>
            <pc:sldMk cId="1124238441" sldId="256"/>
            <ac:cxnSpMk id="19" creationId="{DA4C7CD5-CCBE-4B37-A49C-353C666AA0FD}"/>
          </ac:cxnSpMkLst>
        </pc:cxnChg>
        <pc:cxnChg chg="mod">
          <ac:chgData name="shushruth kallutla" userId="290a2b7685bb644e" providerId="LiveId" clId="{B6961D8D-048D-437D-A571-E1276646FE0F}" dt="2020-12-18T09:11:23.723" v="3939"/>
          <ac:cxnSpMkLst>
            <pc:docMk/>
            <pc:sldMk cId="1124238441" sldId="256"/>
            <ac:cxnSpMk id="21" creationId="{49690C48-A266-4C0C-88D6-308C8D608F7A}"/>
          </ac:cxnSpMkLst>
        </pc:cxnChg>
        <pc:cxnChg chg="mod">
          <ac:chgData name="shushruth kallutla" userId="290a2b7685bb644e" providerId="LiveId" clId="{B6961D8D-048D-437D-A571-E1276646FE0F}" dt="2020-12-18T09:11:23.723" v="3939"/>
          <ac:cxnSpMkLst>
            <pc:docMk/>
            <pc:sldMk cId="1124238441" sldId="256"/>
            <ac:cxnSpMk id="23" creationId="{D61586C1-3AFA-404E-9506-31D118841DA8}"/>
          </ac:cxnSpMkLst>
        </pc:cxnChg>
      </pc:sldChg>
      <pc:sldChg chg="addSp delSp modSp new mod setBg">
        <pc:chgData name="shushruth kallutla" userId="290a2b7685bb644e" providerId="LiveId" clId="{B6961D8D-048D-437D-A571-E1276646FE0F}" dt="2020-12-18T09:41:42.393" v="4156" actId="1076"/>
        <pc:sldMkLst>
          <pc:docMk/>
          <pc:sldMk cId="602277465" sldId="257"/>
        </pc:sldMkLst>
        <pc:spChg chg="mod">
          <ac:chgData name="shushruth kallutla" userId="290a2b7685bb644e" providerId="LiveId" clId="{B6961D8D-048D-437D-A571-E1276646FE0F}" dt="2020-12-18T09:11:23.723" v="3939"/>
          <ac:spMkLst>
            <pc:docMk/>
            <pc:sldMk cId="602277465" sldId="257"/>
            <ac:spMk id="2" creationId="{FBD47783-4808-401E-8FEC-7E22948809C8}"/>
          </ac:spMkLst>
        </pc:spChg>
        <pc:spChg chg="del mod">
          <ac:chgData name="shushruth kallutla" userId="290a2b7685bb644e" providerId="LiveId" clId="{B6961D8D-048D-437D-A571-E1276646FE0F}" dt="2020-12-18T09:19:12.703" v="3947" actId="931"/>
          <ac:spMkLst>
            <pc:docMk/>
            <pc:sldMk cId="602277465" sldId="257"/>
            <ac:spMk id="3" creationId="{9286E424-EAA0-40BB-BFED-28C8C90A4928}"/>
          </ac:spMkLst>
        </pc:spChg>
        <pc:spChg chg="add del">
          <ac:chgData name="shushruth kallutla" userId="290a2b7685bb644e" providerId="LiveId" clId="{B6961D8D-048D-437D-A571-E1276646FE0F}" dt="2020-12-18T09:25:53.367" v="3998" actId="478"/>
          <ac:spMkLst>
            <pc:docMk/>
            <pc:sldMk cId="602277465" sldId="257"/>
            <ac:spMk id="6" creationId="{DC388DC5-01E5-459A-8994-1850B38062F5}"/>
          </ac:spMkLst>
        </pc:spChg>
        <pc:spChg chg="add mod ord">
          <ac:chgData name="shushruth kallutla" userId="290a2b7685bb644e" providerId="LiveId" clId="{B6961D8D-048D-437D-A571-E1276646FE0F}" dt="2020-12-18T09:27:27.377" v="4010" actId="14100"/>
          <ac:spMkLst>
            <pc:docMk/>
            <pc:sldMk cId="602277465" sldId="257"/>
            <ac:spMk id="7" creationId="{BCF89D54-EB48-40CA-987B-6054F9396008}"/>
          </ac:spMkLst>
        </pc:spChg>
        <pc:spChg chg="add mod">
          <ac:chgData name="shushruth kallutla" userId="290a2b7685bb644e" providerId="LiveId" clId="{B6961D8D-048D-437D-A571-E1276646FE0F}" dt="2020-12-18T09:41:35.289" v="4155" actId="1076"/>
          <ac:spMkLst>
            <pc:docMk/>
            <pc:sldMk cId="602277465" sldId="257"/>
            <ac:spMk id="8" creationId="{0A6B464B-3887-424E-95D9-B2C4BF2C488D}"/>
          </ac:spMkLst>
        </pc:spChg>
        <pc:picChg chg="add mod">
          <ac:chgData name="shushruth kallutla" userId="290a2b7685bb644e" providerId="LiveId" clId="{B6961D8D-048D-437D-A571-E1276646FE0F}" dt="2020-12-18T09:41:42.393" v="4156" actId="1076"/>
          <ac:picMkLst>
            <pc:docMk/>
            <pc:sldMk cId="602277465" sldId="257"/>
            <ac:picMk id="5" creationId="{3A036989-B0A4-4F54-8041-38402D892C54}"/>
          </ac:picMkLst>
        </pc:picChg>
      </pc:sldChg>
      <pc:sldChg chg="addSp delSp modSp new mod">
        <pc:chgData name="shushruth kallutla" userId="290a2b7685bb644e" providerId="LiveId" clId="{B6961D8D-048D-437D-A571-E1276646FE0F}" dt="2020-12-18T09:42:19.699" v="4159" actId="255"/>
        <pc:sldMkLst>
          <pc:docMk/>
          <pc:sldMk cId="970835227" sldId="258"/>
        </pc:sldMkLst>
        <pc:spChg chg="mod">
          <ac:chgData name="shushruth kallutla" userId="290a2b7685bb644e" providerId="LiveId" clId="{B6961D8D-048D-437D-A571-E1276646FE0F}" dt="2020-12-18T09:20:21.427" v="3963" actId="207"/>
          <ac:spMkLst>
            <pc:docMk/>
            <pc:sldMk cId="970835227" sldId="258"/>
            <ac:spMk id="2" creationId="{D8596D8B-6784-4064-A596-CE079ACFF94E}"/>
          </ac:spMkLst>
        </pc:spChg>
        <pc:spChg chg="del">
          <ac:chgData name="shushruth kallutla" userId="290a2b7685bb644e" providerId="LiveId" clId="{B6961D8D-048D-437D-A571-E1276646FE0F}" dt="2020-12-18T09:22:50.446" v="3967" actId="931"/>
          <ac:spMkLst>
            <pc:docMk/>
            <pc:sldMk cId="970835227" sldId="258"/>
            <ac:spMk id="3" creationId="{067A3BEC-5B40-4408-BC81-1D09EADD7520}"/>
          </ac:spMkLst>
        </pc:spChg>
        <pc:spChg chg="add del mod">
          <ac:chgData name="shushruth kallutla" userId="290a2b7685bb644e" providerId="LiveId" clId="{B6961D8D-048D-437D-A571-E1276646FE0F}" dt="2020-12-18T09:21:02.119" v="3966" actId="478"/>
          <ac:spMkLst>
            <pc:docMk/>
            <pc:sldMk cId="970835227" sldId="258"/>
            <ac:spMk id="4" creationId="{0F5CFD9F-7883-408C-A2E6-0A3F3A7FF4A5}"/>
          </ac:spMkLst>
        </pc:spChg>
        <pc:spChg chg="add del mod">
          <ac:chgData name="shushruth kallutla" userId="290a2b7685bb644e" providerId="LiveId" clId="{B6961D8D-048D-437D-A571-E1276646FE0F}" dt="2020-12-18T09:21:02.119" v="3966" actId="478"/>
          <ac:spMkLst>
            <pc:docMk/>
            <pc:sldMk cId="970835227" sldId="258"/>
            <ac:spMk id="5" creationId="{70B4755D-3A4B-4A02-9AEE-8C5B86D28209}"/>
          </ac:spMkLst>
        </pc:spChg>
        <pc:spChg chg="add del mod">
          <ac:chgData name="shushruth kallutla" userId="290a2b7685bb644e" providerId="LiveId" clId="{B6961D8D-048D-437D-A571-E1276646FE0F}" dt="2020-12-18T09:21:02.119" v="3966" actId="478"/>
          <ac:spMkLst>
            <pc:docMk/>
            <pc:sldMk cId="970835227" sldId="258"/>
            <ac:spMk id="6" creationId="{77E8972A-C190-4688-B938-71D7662FB5C6}"/>
          </ac:spMkLst>
        </pc:spChg>
        <pc:spChg chg="add del mod">
          <ac:chgData name="shushruth kallutla" userId="290a2b7685bb644e" providerId="LiveId" clId="{B6961D8D-048D-437D-A571-E1276646FE0F}" dt="2020-12-18T09:21:02.119" v="3966" actId="478"/>
          <ac:spMkLst>
            <pc:docMk/>
            <pc:sldMk cId="970835227" sldId="258"/>
            <ac:spMk id="7" creationId="{A7CD8B17-1FE4-4862-B3E5-1CC61E3FE889}"/>
          </ac:spMkLst>
        </pc:spChg>
        <pc:spChg chg="add del mod">
          <ac:chgData name="shushruth kallutla" userId="290a2b7685bb644e" providerId="LiveId" clId="{B6961D8D-048D-437D-A571-E1276646FE0F}" dt="2020-12-18T09:21:02.119" v="3966" actId="478"/>
          <ac:spMkLst>
            <pc:docMk/>
            <pc:sldMk cId="970835227" sldId="258"/>
            <ac:spMk id="11" creationId="{79FDA47A-8DB7-4CE6-9257-8D391B410B68}"/>
          </ac:spMkLst>
        </pc:spChg>
        <pc:spChg chg="add del mod">
          <ac:chgData name="shushruth kallutla" userId="290a2b7685bb644e" providerId="LiveId" clId="{B6961D8D-048D-437D-A571-E1276646FE0F}" dt="2020-12-18T09:21:02.119" v="3966" actId="478"/>
          <ac:spMkLst>
            <pc:docMk/>
            <pc:sldMk cId="970835227" sldId="258"/>
            <ac:spMk id="12" creationId="{62666B06-6292-4626-9DD7-ACFE07891AC7}"/>
          </ac:spMkLst>
        </pc:spChg>
        <pc:spChg chg="add del mod">
          <ac:chgData name="shushruth kallutla" userId="290a2b7685bb644e" providerId="LiveId" clId="{B6961D8D-048D-437D-A571-E1276646FE0F}" dt="2020-12-18T09:21:02.119" v="3966" actId="478"/>
          <ac:spMkLst>
            <pc:docMk/>
            <pc:sldMk cId="970835227" sldId="258"/>
            <ac:spMk id="13" creationId="{6DFFC66C-9692-48FF-B817-C59CDC902F03}"/>
          </ac:spMkLst>
        </pc:spChg>
        <pc:spChg chg="add mod ord">
          <ac:chgData name="shushruth kallutla" userId="290a2b7685bb644e" providerId="LiveId" clId="{B6961D8D-048D-437D-A571-E1276646FE0F}" dt="2020-12-18T09:27:45.389" v="4012" actId="171"/>
          <ac:spMkLst>
            <pc:docMk/>
            <pc:sldMk cId="970835227" sldId="258"/>
            <ac:spMk id="17" creationId="{AFEE47FF-1FF0-444A-B3CC-7A11DB778633}"/>
          </ac:spMkLst>
        </pc:spChg>
        <pc:spChg chg="add mod">
          <ac:chgData name="shushruth kallutla" userId="290a2b7685bb644e" providerId="LiveId" clId="{B6961D8D-048D-437D-A571-E1276646FE0F}" dt="2020-12-18T09:42:19.699" v="4159" actId="255"/>
          <ac:spMkLst>
            <pc:docMk/>
            <pc:sldMk cId="970835227" sldId="258"/>
            <ac:spMk id="18" creationId="{563896C0-0CB7-45B0-A795-722845EE8958}"/>
          </ac:spMkLst>
        </pc:spChg>
        <pc:picChg chg="add mod">
          <ac:chgData name="shushruth kallutla" userId="290a2b7685bb644e" providerId="LiveId" clId="{B6961D8D-048D-437D-A571-E1276646FE0F}" dt="2020-12-18T09:23:05.906" v="3971" actId="1076"/>
          <ac:picMkLst>
            <pc:docMk/>
            <pc:sldMk cId="970835227" sldId="258"/>
            <ac:picMk id="16" creationId="{2CAB314A-DF61-4F82-935B-59F6DFEBB4F5}"/>
          </ac:picMkLst>
        </pc:picChg>
        <pc:cxnChg chg="add del mod">
          <ac:chgData name="shushruth kallutla" userId="290a2b7685bb644e" providerId="LiveId" clId="{B6961D8D-048D-437D-A571-E1276646FE0F}" dt="2020-12-18T09:21:02.119" v="3966" actId="478"/>
          <ac:cxnSpMkLst>
            <pc:docMk/>
            <pc:sldMk cId="970835227" sldId="258"/>
            <ac:cxnSpMk id="8" creationId="{666AA831-E285-4281-8358-DE1C0A4F2AFE}"/>
          </ac:cxnSpMkLst>
        </pc:cxnChg>
        <pc:cxnChg chg="add del mod">
          <ac:chgData name="shushruth kallutla" userId="290a2b7685bb644e" providerId="LiveId" clId="{B6961D8D-048D-437D-A571-E1276646FE0F}" dt="2020-12-18T09:21:02.119" v="3966" actId="478"/>
          <ac:cxnSpMkLst>
            <pc:docMk/>
            <pc:sldMk cId="970835227" sldId="258"/>
            <ac:cxnSpMk id="9" creationId="{DBA31637-5281-448C-8A86-8CF47915DC3E}"/>
          </ac:cxnSpMkLst>
        </pc:cxnChg>
        <pc:cxnChg chg="add del mod">
          <ac:chgData name="shushruth kallutla" userId="290a2b7685bb644e" providerId="LiveId" clId="{B6961D8D-048D-437D-A571-E1276646FE0F}" dt="2020-12-18T09:21:02.119" v="3966" actId="478"/>
          <ac:cxnSpMkLst>
            <pc:docMk/>
            <pc:sldMk cId="970835227" sldId="258"/>
            <ac:cxnSpMk id="10" creationId="{8110FBD6-54C7-45EC-9419-E06DD0EA0C19}"/>
          </ac:cxnSpMkLst>
        </pc:cxnChg>
      </pc:sldChg>
      <pc:sldChg chg="addSp delSp modSp new mod">
        <pc:chgData name="shushruth kallutla" userId="290a2b7685bb644e" providerId="LiveId" clId="{B6961D8D-048D-437D-A571-E1276646FE0F}" dt="2020-12-18T09:30:32.843" v="4044" actId="732"/>
        <pc:sldMkLst>
          <pc:docMk/>
          <pc:sldMk cId="1717313474" sldId="259"/>
        </pc:sldMkLst>
        <pc:spChg chg="del">
          <ac:chgData name="shushruth kallutla" userId="290a2b7685bb644e" providerId="LiveId" clId="{B6961D8D-048D-437D-A571-E1276646FE0F}" dt="2020-12-18T09:23:56.027" v="3973" actId="478"/>
          <ac:spMkLst>
            <pc:docMk/>
            <pc:sldMk cId="1717313474" sldId="259"/>
            <ac:spMk id="2" creationId="{76CB7769-7315-42EC-81B9-DBAFA2C270D6}"/>
          </ac:spMkLst>
        </pc:spChg>
        <pc:spChg chg="del">
          <ac:chgData name="shushruth kallutla" userId="290a2b7685bb644e" providerId="LiveId" clId="{B6961D8D-048D-437D-A571-E1276646FE0F}" dt="2020-12-18T09:24:22.010" v="3990" actId="931"/>
          <ac:spMkLst>
            <pc:docMk/>
            <pc:sldMk cId="1717313474" sldId="259"/>
            <ac:spMk id="3" creationId="{364BAB97-ED71-424D-A557-E2475B63C08B}"/>
          </ac:spMkLst>
        </pc:spChg>
        <pc:spChg chg="add mod">
          <ac:chgData name="shushruth kallutla" userId="290a2b7685bb644e" providerId="LiveId" clId="{B6961D8D-048D-437D-A571-E1276646FE0F}" dt="2020-12-18T09:24:14.424" v="3989" actId="313"/>
          <ac:spMkLst>
            <pc:docMk/>
            <pc:sldMk cId="1717313474" sldId="259"/>
            <ac:spMk id="4" creationId="{2BB5CE2C-448F-4B9F-A42B-4182C47081E6}"/>
          </ac:spMkLst>
        </pc:spChg>
        <pc:spChg chg="add mod ord">
          <ac:chgData name="shushruth kallutla" userId="290a2b7685bb644e" providerId="LiveId" clId="{B6961D8D-048D-437D-A571-E1276646FE0F}" dt="2020-12-18T09:27:56.364" v="4019" actId="171"/>
          <ac:spMkLst>
            <pc:docMk/>
            <pc:sldMk cId="1717313474" sldId="259"/>
            <ac:spMk id="9" creationId="{4D6344C5-81DD-483E-93F9-7388E654D434}"/>
          </ac:spMkLst>
        </pc:spChg>
        <pc:spChg chg="add mod">
          <ac:chgData name="shushruth kallutla" userId="290a2b7685bb644e" providerId="LiveId" clId="{B6961D8D-048D-437D-A571-E1276646FE0F}" dt="2020-12-18T09:30:01.655" v="4040"/>
          <ac:spMkLst>
            <pc:docMk/>
            <pc:sldMk cId="1717313474" sldId="259"/>
            <ac:spMk id="10" creationId="{678737DC-4070-44F4-8A88-C1FF62B0BFA3}"/>
          </ac:spMkLst>
        </pc:spChg>
        <pc:picChg chg="add mod">
          <ac:chgData name="shushruth kallutla" userId="290a2b7685bb644e" providerId="LiveId" clId="{B6961D8D-048D-437D-A571-E1276646FE0F}" dt="2020-12-18T09:24:43.146" v="3993" actId="1076"/>
          <ac:picMkLst>
            <pc:docMk/>
            <pc:sldMk cId="1717313474" sldId="259"/>
            <ac:picMk id="6" creationId="{EDCD884F-3A60-4A27-B4C7-998F6A058C76}"/>
          </ac:picMkLst>
        </pc:picChg>
        <pc:picChg chg="add mod modCrop">
          <ac:chgData name="shushruth kallutla" userId="290a2b7685bb644e" providerId="LiveId" clId="{B6961D8D-048D-437D-A571-E1276646FE0F}" dt="2020-12-18T09:30:32.843" v="4044" actId="732"/>
          <ac:picMkLst>
            <pc:docMk/>
            <pc:sldMk cId="1717313474" sldId="259"/>
            <ac:picMk id="8" creationId="{BEC654A3-0F6E-4B79-93F8-80AEC4377C49}"/>
          </ac:picMkLst>
        </pc:picChg>
      </pc:sldChg>
      <pc:sldChg chg="addSp delSp modSp add mod">
        <pc:chgData name="shushruth kallutla" userId="290a2b7685bb644e" providerId="LiveId" clId="{B6961D8D-048D-437D-A571-E1276646FE0F}" dt="2020-12-18T09:33:44.567" v="4102"/>
        <pc:sldMkLst>
          <pc:docMk/>
          <pc:sldMk cId="1067484663" sldId="260"/>
        </pc:sldMkLst>
        <pc:spChg chg="mod">
          <ac:chgData name="shushruth kallutla" userId="290a2b7685bb644e" providerId="LiveId" clId="{B6961D8D-048D-437D-A571-E1276646FE0F}" dt="2020-12-18T09:31:16.848" v="4068" actId="20577"/>
          <ac:spMkLst>
            <pc:docMk/>
            <pc:sldMk cId="1067484663" sldId="260"/>
            <ac:spMk id="4" creationId="{2BB5CE2C-448F-4B9F-A42B-4182C47081E6}"/>
          </ac:spMkLst>
        </pc:spChg>
        <pc:spChg chg="add del mod ord">
          <ac:chgData name="shushruth kallutla" userId="290a2b7685bb644e" providerId="LiveId" clId="{B6961D8D-048D-437D-A571-E1276646FE0F}" dt="2020-12-18T09:32:45.207" v="4096" actId="931"/>
          <ac:spMkLst>
            <pc:docMk/>
            <pc:sldMk cId="1067484663" sldId="260"/>
            <ac:spMk id="7" creationId="{86E46B54-0378-4FDC-B83E-9CEFE3367BE9}"/>
          </ac:spMkLst>
        </pc:spChg>
        <pc:spChg chg="ord">
          <ac:chgData name="shushruth kallutla" userId="290a2b7685bb644e" providerId="LiveId" clId="{B6961D8D-048D-437D-A571-E1276646FE0F}" dt="2020-12-18T09:32:10.332" v="4093" actId="171"/>
          <ac:spMkLst>
            <pc:docMk/>
            <pc:sldMk cId="1067484663" sldId="260"/>
            <ac:spMk id="9" creationId="{4D6344C5-81DD-483E-93F9-7388E654D434}"/>
          </ac:spMkLst>
        </pc:spChg>
        <pc:spChg chg="mod">
          <ac:chgData name="shushruth kallutla" userId="290a2b7685bb644e" providerId="LiveId" clId="{B6961D8D-048D-437D-A571-E1276646FE0F}" dt="2020-12-18T09:33:44.567" v="4102"/>
          <ac:spMkLst>
            <pc:docMk/>
            <pc:sldMk cId="1067484663" sldId="260"/>
            <ac:spMk id="10" creationId="{678737DC-4070-44F4-8A88-C1FF62B0BFA3}"/>
          </ac:spMkLst>
        </pc:spChg>
        <pc:picChg chg="add mod ord">
          <ac:chgData name="shushruth kallutla" userId="290a2b7685bb644e" providerId="LiveId" clId="{B6961D8D-048D-437D-A571-E1276646FE0F}" dt="2020-12-18T09:32:17.569" v="4094" actId="1076"/>
          <ac:picMkLst>
            <pc:docMk/>
            <pc:sldMk cId="1067484663" sldId="260"/>
            <ac:picMk id="3" creationId="{DF10E8D7-03D1-4C81-BB07-C1C24381E0FC}"/>
          </ac:picMkLst>
        </pc:picChg>
        <pc:picChg chg="del">
          <ac:chgData name="shushruth kallutla" userId="290a2b7685bb644e" providerId="LiveId" clId="{B6961D8D-048D-437D-A571-E1276646FE0F}" dt="2020-12-18T09:31:51.417" v="4079" actId="478"/>
          <ac:picMkLst>
            <pc:docMk/>
            <pc:sldMk cId="1067484663" sldId="260"/>
            <ac:picMk id="6" creationId="{EDCD884F-3A60-4A27-B4C7-998F6A058C76}"/>
          </ac:picMkLst>
        </pc:picChg>
        <pc:picChg chg="del">
          <ac:chgData name="shushruth kallutla" userId="290a2b7685bb644e" providerId="LiveId" clId="{B6961D8D-048D-437D-A571-E1276646FE0F}" dt="2020-12-18T09:32:35.971" v="4095" actId="478"/>
          <ac:picMkLst>
            <pc:docMk/>
            <pc:sldMk cId="1067484663" sldId="260"/>
            <ac:picMk id="8" creationId="{BEC654A3-0F6E-4B79-93F8-80AEC4377C49}"/>
          </ac:picMkLst>
        </pc:picChg>
        <pc:picChg chg="add mod ord modCrop">
          <ac:chgData name="shushruth kallutla" userId="290a2b7685bb644e" providerId="LiveId" clId="{B6961D8D-048D-437D-A571-E1276646FE0F}" dt="2020-12-18T09:33:05.737" v="4101" actId="732"/>
          <ac:picMkLst>
            <pc:docMk/>
            <pc:sldMk cId="1067484663" sldId="260"/>
            <ac:picMk id="12" creationId="{BBFD5155-FAE9-45F9-904C-5025DB88944A}"/>
          </ac:picMkLst>
        </pc:picChg>
      </pc:sldChg>
      <pc:sldChg chg="modSp add mod">
        <pc:chgData name="shushruth kallutla" userId="290a2b7685bb644e" providerId="LiveId" clId="{B6961D8D-048D-437D-A571-E1276646FE0F}" dt="2020-12-18T09:36:57.676" v="4119"/>
        <pc:sldMkLst>
          <pc:docMk/>
          <pc:sldMk cId="3729525037" sldId="261"/>
        </pc:sldMkLst>
        <pc:spChg chg="mod">
          <ac:chgData name="shushruth kallutla" userId="290a2b7685bb644e" providerId="LiveId" clId="{B6961D8D-048D-437D-A571-E1276646FE0F}" dt="2020-12-18T09:36:37.612" v="4118" actId="20577"/>
          <ac:spMkLst>
            <pc:docMk/>
            <pc:sldMk cId="3729525037" sldId="261"/>
            <ac:spMk id="4" creationId="{2BB5CE2C-448F-4B9F-A42B-4182C47081E6}"/>
          </ac:spMkLst>
        </pc:spChg>
        <pc:spChg chg="mod">
          <ac:chgData name="shushruth kallutla" userId="290a2b7685bb644e" providerId="LiveId" clId="{B6961D8D-048D-437D-A571-E1276646FE0F}" dt="2020-12-18T09:36:57.676" v="4119"/>
          <ac:spMkLst>
            <pc:docMk/>
            <pc:sldMk cId="3729525037" sldId="261"/>
            <ac:spMk id="10" creationId="{678737DC-4070-44F4-8A88-C1FF62B0BFA3}"/>
          </ac:spMkLst>
        </pc:spChg>
        <pc:picChg chg="mod">
          <ac:chgData name="shushruth kallutla" userId="290a2b7685bb644e" providerId="LiveId" clId="{B6961D8D-048D-437D-A571-E1276646FE0F}" dt="2020-12-18T09:34:14.116" v="4104" actId="14826"/>
          <ac:picMkLst>
            <pc:docMk/>
            <pc:sldMk cId="3729525037" sldId="261"/>
            <ac:picMk id="3" creationId="{DF10E8D7-03D1-4C81-BB07-C1C24381E0FC}"/>
          </ac:picMkLst>
        </pc:picChg>
        <pc:picChg chg="mod modCrop">
          <ac:chgData name="shushruth kallutla" userId="290a2b7685bb644e" providerId="LiveId" clId="{B6961D8D-048D-437D-A571-E1276646FE0F}" dt="2020-12-18T09:36:26.313" v="4116" actId="1076"/>
          <ac:picMkLst>
            <pc:docMk/>
            <pc:sldMk cId="3729525037" sldId="261"/>
            <ac:picMk id="12" creationId="{BBFD5155-FAE9-45F9-904C-5025DB88944A}"/>
          </ac:picMkLst>
        </pc:picChg>
      </pc:sldChg>
      <pc:sldChg chg="addSp delSp modSp add mod">
        <pc:chgData name="shushruth kallutla" userId="290a2b7685bb644e" providerId="LiveId" clId="{B6961D8D-048D-437D-A571-E1276646FE0F}" dt="2020-12-18T09:40:28.144" v="4148" actId="20577"/>
        <pc:sldMkLst>
          <pc:docMk/>
          <pc:sldMk cId="32721170" sldId="262"/>
        </pc:sldMkLst>
        <pc:spChg chg="mod">
          <ac:chgData name="shushruth kallutla" userId="290a2b7685bb644e" providerId="LiveId" clId="{B6961D8D-048D-437D-A571-E1276646FE0F}" dt="2020-12-18T09:39:32.387" v="4145" actId="20577"/>
          <ac:spMkLst>
            <pc:docMk/>
            <pc:sldMk cId="32721170" sldId="262"/>
            <ac:spMk id="4" creationId="{2BB5CE2C-448F-4B9F-A42B-4182C47081E6}"/>
          </ac:spMkLst>
        </pc:spChg>
        <pc:spChg chg="add mod ord">
          <ac:chgData name="shushruth kallutla" userId="290a2b7685bb644e" providerId="LiveId" clId="{B6961D8D-048D-437D-A571-E1276646FE0F}" dt="2020-12-18T09:39:11.621" v="4139" actId="171"/>
          <ac:spMkLst>
            <pc:docMk/>
            <pc:sldMk cId="32721170" sldId="262"/>
            <ac:spMk id="7" creationId="{B6D82611-B02B-4E5C-9AC7-9FB5AB16C064}"/>
          </ac:spMkLst>
        </pc:spChg>
        <pc:spChg chg="mod">
          <ac:chgData name="shushruth kallutla" userId="290a2b7685bb644e" providerId="LiveId" clId="{B6961D8D-048D-437D-A571-E1276646FE0F}" dt="2020-12-18T09:40:28.144" v="4148" actId="20577"/>
          <ac:spMkLst>
            <pc:docMk/>
            <pc:sldMk cId="32721170" sldId="262"/>
            <ac:spMk id="10" creationId="{678737DC-4070-44F4-8A88-C1FF62B0BFA3}"/>
          </ac:spMkLst>
        </pc:spChg>
        <pc:picChg chg="mod">
          <ac:chgData name="shushruth kallutla" userId="290a2b7685bb644e" providerId="LiveId" clId="{B6961D8D-048D-437D-A571-E1276646FE0F}" dt="2020-12-18T09:37:26.806" v="4123" actId="14826"/>
          <ac:picMkLst>
            <pc:docMk/>
            <pc:sldMk cId="32721170" sldId="262"/>
            <ac:picMk id="3" creationId="{DF10E8D7-03D1-4C81-BB07-C1C24381E0FC}"/>
          </ac:picMkLst>
        </pc:picChg>
        <pc:picChg chg="add mod modCrop">
          <ac:chgData name="shushruth kallutla" userId="290a2b7685bb644e" providerId="LiveId" clId="{B6961D8D-048D-437D-A571-E1276646FE0F}" dt="2020-12-18T09:39:23.783" v="4143" actId="1076"/>
          <ac:picMkLst>
            <pc:docMk/>
            <pc:sldMk cId="32721170" sldId="262"/>
            <ac:picMk id="5" creationId="{5E70C20F-85B6-4AB5-8CAD-28305BBAB06F}"/>
          </ac:picMkLst>
        </pc:picChg>
        <pc:picChg chg="del">
          <ac:chgData name="shushruth kallutla" userId="290a2b7685bb644e" providerId="LiveId" clId="{B6961D8D-048D-437D-A571-E1276646FE0F}" dt="2020-12-18T09:38:12.961" v="4132" actId="478"/>
          <ac:picMkLst>
            <pc:docMk/>
            <pc:sldMk cId="32721170" sldId="262"/>
            <ac:picMk id="12" creationId="{BBFD5155-FAE9-45F9-904C-5025DB88944A}"/>
          </ac:picMkLst>
        </pc:picChg>
      </pc:sldChg>
      <pc:sldChg chg="new del">
        <pc:chgData name="shushruth kallutla" userId="290a2b7685bb644e" providerId="LiveId" clId="{B6961D8D-048D-437D-A571-E1276646FE0F}" dt="2020-12-18T09:37:11.905" v="4121" actId="680"/>
        <pc:sldMkLst>
          <pc:docMk/>
          <pc:sldMk cId="3088276743" sldId="262"/>
        </pc:sldMkLst>
      </pc:sldChg>
      <pc:sldMasterChg chg="modSp setBg modSldLayout">
        <pc:chgData name="shushruth kallutla" userId="290a2b7685bb644e" providerId="LiveId" clId="{B6961D8D-048D-437D-A571-E1276646FE0F}" dt="2020-12-18T09:11:23.723" v="3939"/>
        <pc:sldMasterMkLst>
          <pc:docMk/>
          <pc:sldMasterMk cId="3807996991" sldId="2147483708"/>
        </pc:sldMasterMkLst>
        <pc:spChg chg="mod">
          <ac:chgData name="shushruth kallutla" userId="290a2b7685bb644e" providerId="LiveId" clId="{B6961D8D-048D-437D-A571-E1276646FE0F}" dt="2020-12-18T09:11:23.723" v="3939"/>
          <ac:spMkLst>
            <pc:docMk/>
            <pc:sldMasterMk cId="3807996991" sldId="2147483708"/>
            <ac:spMk id="2" creationId="{00000000-0000-0000-0000-000000000000}"/>
          </ac:spMkLst>
        </pc:spChg>
        <pc:spChg chg="mod">
          <ac:chgData name="shushruth kallutla" userId="290a2b7685bb644e" providerId="LiveId" clId="{B6961D8D-048D-437D-A571-E1276646FE0F}" dt="2020-12-18T09:11:23.723" v="3939"/>
          <ac:spMkLst>
            <pc:docMk/>
            <pc:sldMasterMk cId="3807996991" sldId="2147483708"/>
            <ac:spMk id="3" creationId="{00000000-0000-0000-0000-000000000000}"/>
          </ac:spMkLst>
        </pc:spChg>
        <pc:spChg chg="mod">
          <ac:chgData name="shushruth kallutla" userId="290a2b7685bb644e" providerId="LiveId" clId="{B6961D8D-048D-437D-A571-E1276646FE0F}" dt="2020-12-18T09:11:23.723" v="3939"/>
          <ac:spMkLst>
            <pc:docMk/>
            <pc:sldMasterMk cId="3807996991" sldId="2147483708"/>
            <ac:spMk id="4" creationId="{00000000-0000-0000-0000-000000000000}"/>
          </ac:spMkLst>
        </pc:spChg>
        <pc:spChg chg="mod">
          <ac:chgData name="shushruth kallutla" userId="290a2b7685bb644e" providerId="LiveId" clId="{B6961D8D-048D-437D-A571-E1276646FE0F}" dt="2020-12-18T09:11:23.723" v="3939"/>
          <ac:spMkLst>
            <pc:docMk/>
            <pc:sldMasterMk cId="3807996991" sldId="2147483708"/>
            <ac:spMk id="5" creationId="{00000000-0000-0000-0000-000000000000}"/>
          </ac:spMkLst>
        </pc:spChg>
        <pc:spChg chg="mod">
          <ac:chgData name="shushruth kallutla" userId="290a2b7685bb644e" providerId="LiveId" clId="{B6961D8D-048D-437D-A571-E1276646FE0F}" dt="2020-12-18T09:11:23.723" v="3939"/>
          <ac:spMkLst>
            <pc:docMk/>
            <pc:sldMasterMk cId="3807996991" sldId="2147483708"/>
            <ac:spMk id="6" creationId="{00000000-0000-0000-0000-000000000000}"/>
          </ac:spMkLst>
        </pc:spChg>
        <pc:sldLayoutChg chg="modSp setBg">
          <pc:chgData name="shushruth kallutla" userId="290a2b7685bb644e" providerId="LiveId" clId="{B6961D8D-048D-437D-A571-E1276646FE0F}" dt="2020-12-18T09:11:23.723" v="3939"/>
          <pc:sldLayoutMkLst>
            <pc:docMk/>
            <pc:sldMasterMk cId="3807996991" sldId="2147483708"/>
            <pc:sldLayoutMk cId="4152388943" sldId="2147483709"/>
          </pc:sldLayoutMkLst>
          <pc:spChg chg="mod">
            <ac:chgData name="shushruth kallutla" userId="290a2b7685bb644e" providerId="LiveId" clId="{B6961D8D-048D-437D-A571-E1276646FE0F}" dt="2020-12-18T09:11:23.723" v="3939"/>
            <ac:spMkLst>
              <pc:docMk/>
              <pc:sldMasterMk cId="3807996991" sldId="2147483708"/>
              <pc:sldLayoutMk cId="4152388943" sldId="2147483709"/>
              <ac:spMk id="2" creationId="{00000000-0000-0000-0000-000000000000}"/>
            </ac:spMkLst>
          </pc:spChg>
          <pc:spChg chg="mod">
            <ac:chgData name="shushruth kallutla" userId="290a2b7685bb644e" providerId="LiveId" clId="{B6961D8D-048D-437D-A571-E1276646FE0F}" dt="2020-12-18T09:11:23.723" v="3939"/>
            <ac:spMkLst>
              <pc:docMk/>
              <pc:sldMasterMk cId="3807996991" sldId="2147483708"/>
              <pc:sldLayoutMk cId="4152388943" sldId="2147483709"/>
              <ac:spMk id="3" creationId="{00000000-0000-0000-0000-000000000000}"/>
            </ac:spMkLst>
          </pc:spChg>
        </pc:sldLayoutChg>
        <pc:sldLayoutChg chg="setBg">
          <pc:chgData name="shushruth kallutla" userId="290a2b7685bb644e" providerId="LiveId" clId="{B6961D8D-048D-437D-A571-E1276646FE0F}" dt="2020-12-18T09:06:31.040" v="3907"/>
          <pc:sldLayoutMkLst>
            <pc:docMk/>
            <pc:sldMasterMk cId="3807996991" sldId="2147483708"/>
            <pc:sldLayoutMk cId="2340170423" sldId="2147483710"/>
          </pc:sldLayoutMkLst>
        </pc:sldLayoutChg>
        <pc:sldLayoutChg chg="modSp setBg">
          <pc:chgData name="shushruth kallutla" userId="290a2b7685bb644e" providerId="LiveId" clId="{B6961D8D-048D-437D-A571-E1276646FE0F}" dt="2020-12-18T09:11:23.723" v="3939"/>
          <pc:sldLayoutMkLst>
            <pc:docMk/>
            <pc:sldMasterMk cId="3807996991" sldId="2147483708"/>
            <pc:sldLayoutMk cId="4247438824" sldId="2147483711"/>
          </pc:sldLayoutMkLst>
          <pc:spChg chg="mod">
            <ac:chgData name="shushruth kallutla" userId="290a2b7685bb644e" providerId="LiveId" clId="{B6961D8D-048D-437D-A571-E1276646FE0F}" dt="2020-12-18T09:11:23.723" v="3939"/>
            <ac:spMkLst>
              <pc:docMk/>
              <pc:sldMasterMk cId="3807996991" sldId="2147483708"/>
              <pc:sldLayoutMk cId="4247438824" sldId="2147483711"/>
              <ac:spMk id="2" creationId="{00000000-0000-0000-0000-000000000000}"/>
            </ac:spMkLst>
          </pc:spChg>
          <pc:spChg chg="mod">
            <ac:chgData name="shushruth kallutla" userId="290a2b7685bb644e" providerId="LiveId" clId="{B6961D8D-048D-437D-A571-E1276646FE0F}" dt="2020-12-18T09:11:23.723" v="3939"/>
            <ac:spMkLst>
              <pc:docMk/>
              <pc:sldMasterMk cId="3807996991" sldId="2147483708"/>
              <pc:sldLayoutMk cId="4247438824" sldId="2147483711"/>
              <ac:spMk id="3" creationId="{00000000-0000-0000-0000-000000000000}"/>
            </ac:spMkLst>
          </pc:spChg>
        </pc:sldLayoutChg>
        <pc:sldLayoutChg chg="modSp setBg">
          <pc:chgData name="shushruth kallutla" userId="290a2b7685bb644e" providerId="LiveId" clId="{B6961D8D-048D-437D-A571-E1276646FE0F}" dt="2020-12-18T09:11:23.723" v="3939"/>
          <pc:sldLayoutMkLst>
            <pc:docMk/>
            <pc:sldMasterMk cId="3807996991" sldId="2147483708"/>
            <pc:sldLayoutMk cId="4094794611" sldId="2147483712"/>
          </pc:sldLayoutMkLst>
          <pc:spChg chg="mod">
            <ac:chgData name="shushruth kallutla" userId="290a2b7685bb644e" providerId="LiveId" clId="{B6961D8D-048D-437D-A571-E1276646FE0F}" dt="2020-12-18T09:11:23.723" v="3939"/>
            <ac:spMkLst>
              <pc:docMk/>
              <pc:sldMasterMk cId="3807996991" sldId="2147483708"/>
              <pc:sldLayoutMk cId="4094794611" sldId="2147483712"/>
              <ac:spMk id="3" creationId="{00000000-0000-0000-0000-000000000000}"/>
            </ac:spMkLst>
          </pc:spChg>
          <pc:spChg chg="mod">
            <ac:chgData name="shushruth kallutla" userId="290a2b7685bb644e" providerId="LiveId" clId="{B6961D8D-048D-437D-A571-E1276646FE0F}" dt="2020-12-18T09:11:23.723" v="3939"/>
            <ac:spMkLst>
              <pc:docMk/>
              <pc:sldMasterMk cId="3807996991" sldId="2147483708"/>
              <pc:sldLayoutMk cId="4094794611" sldId="2147483712"/>
              <ac:spMk id="4" creationId="{00000000-0000-0000-0000-000000000000}"/>
            </ac:spMkLst>
          </pc:spChg>
        </pc:sldLayoutChg>
        <pc:sldLayoutChg chg="modSp setBg">
          <pc:chgData name="shushruth kallutla" userId="290a2b7685bb644e" providerId="LiveId" clId="{B6961D8D-048D-437D-A571-E1276646FE0F}" dt="2020-12-18T09:11:23.723" v="3939"/>
          <pc:sldLayoutMkLst>
            <pc:docMk/>
            <pc:sldMasterMk cId="3807996991" sldId="2147483708"/>
            <pc:sldLayoutMk cId="246281683" sldId="2147483713"/>
          </pc:sldLayoutMkLst>
          <pc:spChg chg="mod">
            <ac:chgData name="shushruth kallutla" userId="290a2b7685bb644e" providerId="LiveId" clId="{B6961D8D-048D-437D-A571-E1276646FE0F}" dt="2020-12-18T09:11:23.723" v="3939"/>
            <ac:spMkLst>
              <pc:docMk/>
              <pc:sldMasterMk cId="3807996991" sldId="2147483708"/>
              <pc:sldLayoutMk cId="246281683" sldId="2147483713"/>
              <ac:spMk id="2" creationId="{00000000-0000-0000-0000-000000000000}"/>
            </ac:spMkLst>
          </pc:spChg>
          <pc:spChg chg="mod">
            <ac:chgData name="shushruth kallutla" userId="290a2b7685bb644e" providerId="LiveId" clId="{B6961D8D-048D-437D-A571-E1276646FE0F}" dt="2020-12-18T09:11:23.723" v="3939"/>
            <ac:spMkLst>
              <pc:docMk/>
              <pc:sldMasterMk cId="3807996991" sldId="2147483708"/>
              <pc:sldLayoutMk cId="246281683" sldId="2147483713"/>
              <ac:spMk id="3" creationId="{00000000-0000-0000-0000-000000000000}"/>
            </ac:spMkLst>
          </pc:spChg>
          <pc:spChg chg="mod">
            <ac:chgData name="shushruth kallutla" userId="290a2b7685bb644e" providerId="LiveId" clId="{B6961D8D-048D-437D-A571-E1276646FE0F}" dt="2020-12-18T09:11:23.723" v="3939"/>
            <ac:spMkLst>
              <pc:docMk/>
              <pc:sldMasterMk cId="3807996991" sldId="2147483708"/>
              <pc:sldLayoutMk cId="246281683" sldId="2147483713"/>
              <ac:spMk id="4" creationId="{00000000-0000-0000-0000-000000000000}"/>
            </ac:spMkLst>
          </pc:spChg>
          <pc:spChg chg="mod">
            <ac:chgData name="shushruth kallutla" userId="290a2b7685bb644e" providerId="LiveId" clId="{B6961D8D-048D-437D-A571-E1276646FE0F}" dt="2020-12-18T09:11:23.723" v="3939"/>
            <ac:spMkLst>
              <pc:docMk/>
              <pc:sldMasterMk cId="3807996991" sldId="2147483708"/>
              <pc:sldLayoutMk cId="246281683" sldId="2147483713"/>
              <ac:spMk id="5" creationId="{00000000-0000-0000-0000-000000000000}"/>
            </ac:spMkLst>
          </pc:spChg>
          <pc:spChg chg="mod">
            <ac:chgData name="shushruth kallutla" userId="290a2b7685bb644e" providerId="LiveId" clId="{B6961D8D-048D-437D-A571-E1276646FE0F}" dt="2020-12-18T09:11:23.723" v="3939"/>
            <ac:spMkLst>
              <pc:docMk/>
              <pc:sldMasterMk cId="3807996991" sldId="2147483708"/>
              <pc:sldLayoutMk cId="246281683" sldId="2147483713"/>
              <ac:spMk id="6" creationId="{00000000-0000-0000-0000-000000000000}"/>
            </ac:spMkLst>
          </pc:spChg>
        </pc:sldLayoutChg>
        <pc:sldLayoutChg chg="setBg">
          <pc:chgData name="shushruth kallutla" userId="290a2b7685bb644e" providerId="LiveId" clId="{B6961D8D-048D-437D-A571-E1276646FE0F}" dt="2020-12-18T09:06:31.040" v="3907"/>
          <pc:sldLayoutMkLst>
            <pc:docMk/>
            <pc:sldMasterMk cId="3807996991" sldId="2147483708"/>
            <pc:sldLayoutMk cId="2355605319" sldId="2147483714"/>
          </pc:sldLayoutMkLst>
        </pc:sldLayoutChg>
        <pc:sldLayoutChg chg="setBg">
          <pc:chgData name="shushruth kallutla" userId="290a2b7685bb644e" providerId="LiveId" clId="{B6961D8D-048D-437D-A571-E1276646FE0F}" dt="2020-12-18T09:06:31.040" v="3907"/>
          <pc:sldLayoutMkLst>
            <pc:docMk/>
            <pc:sldMasterMk cId="3807996991" sldId="2147483708"/>
            <pc:sldLayoutMk cId="850351133" sldId="2147483715"/>
          </pc:sldLayoutMkLst>
        </pc:sldLayoutChg>
        <pc:sldLayoutChg chg="modSp setBg">
          <pc:chgData name="shushruth kallutla" userId="290a2b7685bb644e" providerId="LiveId" clId="{B6961D8D-048D-437D-A571-E1276646FE0F}" dt="2020-12-18T09:11:23.723" v="3939"/>
          <pc:sldLayoutMkLst>
            <pc:docMk/>
            <pc:sldMasterMk cId="3807996991" sldId="2147483708"/>
            <pc:sldLayoutMk cId="480965529" sldId="2147483716"/>
          </pc:sldLayoutMkLst>
          <pc:spChg chg="mod">
            <ac:chgData name="shushruth kallutla" userId="290a2b7685bb644e" providerId="LiveId" clId="{B6961D8D-048D-437D-A571-E1276646FE0F}" dt="2020-12-18T09:11:23.723" v="3939"/>
            <ac:spMkLst>
              <pc:docMk/>
              <pc:sldMasterMk cId="3807996991" sldId="2147483708"/>
              <pc:sldLayoutMk cId="480965529" sldId="2147483716"/>
              <ac:spMk id="2" creationId="{00000000-0000-0000-0000-000000000000}"/>
            </ac:spMkLst>
          </pc:spChg>
          <pc:spChg chg="mod">
            <ac:chgData name="shushruth kallutla" userId="290a2b7685bb644e" providerId="LiveId" clId="{B6961D8D-048D-437D-A571-E1276646FE0F}" dt="2020-12-18T09:11:23.723" v="3939"/>
            <ac:spMkLst>
              <pc:docMk/>
              <pc:sldMasterMk cId="3807996991" sldId="2147483708"/>
              <pc:sldLayoutMk cId="480965529" sldId="2147483716"/>
              <ac:spMk id="3" creationId="{00000000-0000-0000-0000-000000000000}"/>
            </ac:spMkLst>
          </pc:spChg>
          <pc:spChg chg="mod">
            <ac:chgData name="shushruth kallutla" userId="290a2b7685bb644e" providerId="LiveId" clId="{B6961D8D-048D-437D-A571-E1276646FE0F}" dt="2020-12-18T09:11:23.723" v="3939"/>
            <ac:spMkLst>
              <pc:docMk/>
              <pc:sldMasterMk cId="3807996991" sldId="2147483708"/>
              <pc:sldLayoutMk cId="480965529" sldId="2147483716"/>
              <ac:spMk id="4" creationId="{00000000-0000-0000-0000-000000000000}"/>
            </ac:spMkLst>
          </pc:spChg>
        </pc:sldLayoutChg>
        <pc:sldLayoutChg chg="modSp setBg">
          <pc:chgData name="shushruth kallutla" userId="290a2b7685bb644e" providerId="LiveId" clId="{B6961D8D-048D-437D-A571-E1276646FE0F}" dt="2020-12-18T09:11:23.723" v="3939"/>
          <pc:sldLayoutMkLst>
            <pc:docMk/>
            <pc:sldMasterMk cId="3807996991" sldId="2147483708"/>
            <pc:sldLayoutMk cId="3412319404" sldId="2147483717"/>
          </pc:sldLayoutMkLst>
          <pc:spChg chg="mod">
            <ac:chgData name="shushruth kallutla" userId="290a2b7685bb644e" providerId="LiveId" clId="{B6961D8D-048D-437D-A571-E1276646FE0F}" dt="2020-12-18T09:11:23.723" v="3939"/>
            <ac:spMkLst>
              <pc:docMk/>
              <pc:sldMasterMk cId="3807996991" sldId="2147483708"/>
              <pc:sldLayoutMk cId="3412319404" sldId="2147483717"/>
              <ac:spMk id="2" creationId="{00000000-0000-0000-0000-000000000000}"/>
            </ac:spMkLst>
          </pc:spChg>
          <pc:spChg chg="mod">
            <ac:chgData name="shushruth kallutla" userId="290a2b7685bb644e" providerId="LiveId" clId="{B6961D8D-048D-437D-A571-E1276646FE0F}" dt="2020-12-18T09:11:23.723" v="3939"/>
            <ac:spMkLst>
              <pc:docMk/>
              <pc:sldMasterMk cId="3807996991" sldId="2147483708"/>
              <pc:sldLayoutMk cId="3412319404" sldId="2147483717"/>
              <ac:spMk id="3" creationId="{00000000-0000-0000-0000-000000000000}"/>
            </ac:spMkLst>
          </pc:spChg>
          <pc:spChg chg="mod">
            <ac:chgData name="shushruth kallutla" userId="290a2b7685bb644e" providerId="LiveId" clId="{B6961D8D-048D-437D-A571-E1276646FE0F}" dt="2020-12-18T09:11:23.723" v="3939"/>
            <ac:spMkLst>
              <pc:docMk/>
              <pc:sldMasterMk cId="3807996991" sldId="2147483708"/>
              <pc:sldLayoutMk cId="3412319404" sldId="2147483717"/>
              <ac:spMk id="4" creationId="{00000000-0000-0000-0000-000000000000}"/>
            </ac:spMkLst>
          </pc:spChg>
        </pc:sldLayoutChg>
        <pc:sldLayoutChg chg="setBg">
          <pc:chgData name="shushruth kallutla" userId="290a2b7685bb644e" providerId="LiveId" clId="{B6961D8D-048D-437D-A571-E1276646FE0F}" dt="2020-12-18T09:06:31.040" v="3907"/>
          <pc:sldLayoutMkLst>
            <pc:docMk/>
            <pc:sldMasterMk cId="3807996991" sldId="2147483708"/>
            <pc:sldLayoutMk cId="3099355916" sldId="2147483718"/>
          </pc:sldLayoutMkLst>
        </pc:sldLayoutChg>
        <pc:sldLayoutChg chg="modSp setBg">
          <pc:chgData name="shushruth kallutla" userId="290a2b7685bb644e" providerId="LiveId" clId="{B6961D8D-048D-437D-A571-E1276646FE0F}" dt="2020-12-18T09:11:23.723" v="3939"/>
          <pc:sldLayoutMkLst>
            <pc:docMk/>
            <pc:sldMasterMk cId="3807996991" sldId="2147483708"/>
            <pc:sldLayoutMk cId="3888964534" sldId="2147483719"/>
          </pc:sldLayoutMkLst>
          <pc:spChg chg="mod">
            <ac:chgData name="shushruth kallutla" userId="290a2b7685bb644e" providerId="LiveId" clId="{B6961D8D-048D-437D-A571-E1276646FE0F}" dt="2020-12-18T09:11:23.723" v="3939"/>
            <ac:spMkLst>
              <pc:docMk/>
              <pc:sldMasterMk cId="3807996991" sldId="2147483708"/>
              <pc:sldLayoutMk cId="3888964534" sldId="2147483719"/>
              <ac:spMk id="2" creationId="{00000000-0000-0000-0000-000000000000}"/>
            </ac:spMkLst>
          </pc:spChg>
          <pc:spChg chg="mod">
            <ac:chgData name="shushruth kallutla" userId="290a2b7685bb644e" providerId="LiveId" clId="{B6961D8D-048D-437D-A571-E1276646FE0F}" dt="2020-12-18T09:11:23.723" v="3939"/>
            <ac:spMkLst>
              <pc:docMk/>
              <pc:sldMasterMk cId="3807996991" sldId="2147483708"/>
              <pc:sldLayoutMk cId="3888964534" sldId="2147483719"/>
              <ac:spMk id="3" creationId="{00000000-0000-0000-0000-000000000000}"/>
            </ac:spMkLst>
          </pc:spChg>
        </pc:sldLayoutChg>
      </pc:sldMasterChg>
      <pc:sldMasterChg chg="setBg modSldLayout">
        <pc:chgData name="shushruth kallutla" userId="290a2b7685bb644e" providerId="LiveId" clId="{B6961D8D-048D-437D-A571-E1276646FE0F}" dt="2020-12-18T09:11:59.706" v="3946"/>
        <pc:sldMasterMkLst>
          <pc:docMk/>
          <pc:sldMasterMk cId="2868084291" sldId="2147483720"/>
        </pc:sldMasterMkLst>
        <pc:sldLayoutChg chg="setBg">
          <pc:chgData name="shushruth kallutla" userId="290a2b7685bb644e" providerId="LiveId" clId="{B6961D8D-048D-437D-A571-E1276646FE0F}" dt="2020-12-18T09:11:59.706" v="3946"/>
          <pc:sldLayoutMkLst>
            <pc:docMk/>
            <pc:sldMasterMk cId="2868084291" sldId="2147483720"/>
            <pc:sldLayoutMk cId="1314133215" sldId="2147483721"/>
          </pc:sldLayoutMkLst>
        </pc:sldLayoutChg>
        <pc:sldLayoutChg chg="setBg">
          <pc:chgData name="shushruth kallutla" userId="290a2b7685bb644e" providerId="LiveId" clId="{B6961D8D-048D-437D-A571-E1276646FE0F}" dt="2020-12-18T09:11:59.706" v="3946"/>
          <pc:sldLayoutMkLst>
            <pc:docMk/>
            <pc:sldMasterMk cId="2868084291" sldId="2147483720"/>
            <pc:sldLayoutMk cId="2267844446" sldId="2147483722"/>
          </pc:sldLayoutMkLst>
        </pc:sldLayoutChg>
        <pc:sldLayoutChg chg="setBg">
          <pc:chgData name="shushruth kallutla" userId="290a2b7685bb644e" providerId="LiveId" clId="{B6961D8D-048D-437D-A571-E1276646FE0F}" dt="2020-12-18T09:11:59.706" v="3946"/>
          <pc:sldLayoutMkLst>
            <pc:docMk/>
            <pc:sldMasterMk cId="2868084291" sldId="2147483720"/>
            <pc:sldLayoutMk cId="63256155" sldId="2147483723"/>
          </pc:sldLayoutMkLst>
        </pc:sldLayoutChg>
        <pc:sldLayoutChg chg="setBg">
          <pc:chgData name="shushruth kallutla" userId="290a2b7685bb644e" providerId="LiveId" clId="{B6961D8D-048D-437D-A571-E1276646FE0F}" dt="2020-12-18T09:11:59.706" v="3946"/>
          <pc:sldLayoutMkLst>
            <pc:docMk/>
            <pc:sldMasterMk cId="2868084291" sldId="2147483720"/>
            <pc:sldLayoutMk cId="946694553" sldId="2147483724"/>
          </pc:sldLayoutMkLst>
        </pc:sldLayoutChg>
        <pc:sldLayoutChg chg="setBg">
          <pc:chgData name="shushruth kallutla" userId="290a2b7685bb644e" providerId="LiveId" clId="{B6961D8D-048D-437D-A571-E1276646FE0F}" dt="2020-12-18T09:11:59.706" v="3946"/>
          <pc:sldLayoutMkLst>
            <pc:docMk/>
            <pc:sldMasterMk cId="2868084291" sldId="2147483720"/>
            <pc:sldLayoutMk cId="961929305" sldId="2147483725"/>
          </pc:sldLayoutMkLst>
        </pc:sldLayoutChg>
        <pc:sldLayoutChg chg="setBg">
          <pc:chgData name="shushruth kallutla" userId="290a2b7685bb644e" providerId="LiveId" clId="{B6961D8D-048D-437D-A571-E1276646FE0F}" dt="2020-12-18T09:11:59.706" v="3946"/>
          <pc:sldLayoutMkLst>
            <pc:docMk/>
            <pc:sldMasterMk cId="2868084291" sldId="2147483720"/>
            <pc:sldLayoutMk cId="1182769256" sldId="2147483726"/>
          </pc:sldLayoutMkLst>
        </pc:sldLayoutChg>
        <pc:sldLayoutChg chg="setBg">
          <pc:chgData name="shushruth kallutla" userId="290a2b7685bb644e" providerId="LiveId" clId="{B6961D8D-048D-437D-A571-E1276646FE0F}" dt="2020-12-18T09:11:59.706" v="3946"/>
          <pc:sldLayoutMkLst>
            <pc:docMk/>
            <pc:sldMasterMk cId="2868084291" sldId="2147483720"/>
            <pc:sldLayoutMk cId="1519838257" sldId="2147483727"/>
          </pc:sldLayoutMkLst>
        </pc:sldLayoutChg>
        <pc:sldLayoutChg chg="setBg">
          <pc:chgData name="shushruth kallutla" userId="290a2b7685bb644e" providerId="LiveId" clId="{B6961D8D-048D-437D-A571-E1276646FE0F}" dt="2020-12-18T09:11:59.706" v="3946"/>
          <pc:sldLayoutMkLst>
            <pc:docMk/>
            <pc:sldMasterMk cId="2868084291" sldId="2147483720"/>
            <pc:sldLayoutMk cId="1071953283" sldId="2147483728"/>
          </pc:sldLayoutMkLst>
        </pc:sldLayoutChg>
        <pc:sldLayoutChg chg="setBg">
          <pc:chgData name="shushruth kallutla" userId="290a2b7685bb644e" providerId="LiveId" clId="{B6961D8D-048D-437D-A571-E1276646FE0F}" dt="2020-12-18T09:11:59.706" v="3946"/>
          <pc:sldLayoutMkLst>
            <pc:docMk/>
            <pc:sldMasterMk cId="2868084291" sldId="2147483720"/>
            <pc:sldLayoutMk cId="3553693625" sldId="2147483729"/>
          </pc:sldLayoutMkLst>
        </pc:sldLayoutChg>
        <pc:sldLayoutChg chg="setBg">
          <pc:chgData name="shushruth kallutla" userId="290a2b7685bb644e" providerId="LiveId" clId="{B6961D8D-048D-437D-A571-E1276646FE0F}" dt="2020-12-18T09:11:59.706" v="3946"/>
          <pc:sldLayoutMkLst>
            <pc:docMk/>
            <pc:sldMasterMk cId="2868084291" sldId="2147483720"/>
            <pc:sldLayoutMk cId="236295832" sldId="2147483730"/>
          </pc:sldLayoutMkLst>
        </pc:sldLayoutChg>
        <pc:sldLayoutChg chg="setBg">
          <pc:chgData name="shushruth kallutla" userId="290a2b7685bb644e" providerId="LiveId" clId="{B6961D8D-048D-437D-A571-E1276646FE0F}" dt="2020-12-18T09:11:59.706" v="3946"/>
          <pc:sldLayoutMkLst>
            <pc:docMk/>
            <pc:sldMasterMk cId="2868084291" sldId="2147483720"/>
            <pc:sldLayoutMk cId="3475014683" sldId="214748373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15681-BD23-4793-A17F-41C51698C6CB}" type="datetimeFigureOut">
              <a:rPr lang="en-US" smtClean="0"/>
              <a:t>12/18/2020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5C4383-63CC-404A-9E68-D72924D38837}" type="slidenum">
              <a:rPr lang="en-US" smtClean="0"/>
              <a:t>‹#›</a:t>
            </a:fld>
            <a:endParaRPr lang="en-US"/>
          </a:p>
        </p:txBody>
      </p:sp>
    </p:spTree>
    <p:extLst>
      <p:ext uri="{BB962C8B-B14F-4D97-AF65-F5344CB8AC3E}">
        <p14:creationId xmlns:p14="http://schemas.microsoft.com/office/powerpoint/2010/main" val="532192390"/>
      </p:ext>
    </p:extLst>
  </p:cSld>
  <p:clrMap bg1="lt1" tx1="dk1" bg2="lt2" tx2="dk2" accent1="accent1" accent2="accent2" accent3="accent3" accent4="accent4" accent5="accent5" accent6="accent6" hlink="hlink" folHlink="folHlink"/>
  <p:notesStyle>
    <a:lvl1pPr marL="0" algn="l" defTabSz="4037990" rtl="0" eaLnBrk="1" latinLnBrk="0" hangingPunct="1">
      <a:defRPr sz="5299" kern="1200">
        <a:solidFill>
          <a:schemeClr val="tx1"/>
        </a:solidFill>
        <a:latin typeface="+mn-lt"/>
        <a:ea typeface="+mn-ea"/>
        <a:cs typeface="+mn-cs"/>
      </a:defRPr>
    </a:lvl1pPr>
    <a:lvl2pPr marL="2018995" algn="l" defTabSz="4037990" rtl="0" eaLnBrk="1" latinLnBrk="0" hangingPunct="1">
      <a:defRPr sz="5299" kern="1200">
        <a:solidFill>
          <a:schemeClr val="tx1"/>
        </a:solidFill>
        <a:latin typeface="+mn-lt"/>
        <a:ea typeface="+mn-ea"/>
        <a:cs typeface="+mn-cs"/>
      </a:defRPr>
    </a:lvl2pPr>
    <a:lvl3pPr marL="4037990" algn="l" defTabSz="4037990" rtl="0" eaLnBrk="1" latinLnBrk="0" hangingPunct="1">
      <a:defRPr sz="5299" kern="1200">
        <a:solidFill>
          <a:schemeClr val="tx1"/>
        </a:solidFill>
        <a:latin typeface="+mn-lt"/>
        <a:ea typeface="+mn-ea"/>
        <a:cs typeface="+mn-cs"/>
      </a:defRPr>
    </a:lvl3pPr>
    <a:lvl4pPr marL="6056986" algn="l" defTabSz="4037990" rtl="0" eaLnBrk="1" latinLnBrk="0" hangingPunct="1">
      <a:defRPr sz="5299" kern="1200">
        <a:solidFill>
          <a:schemeClr val="tx1"/>
        </a:solidFill>
        <a:latin typeface="+mn-lt"/>
        <a:ea typeface="+mn-ea"/>
        <a:cs typeface="+mn-cs"/>
      </a:defRPr>
    </a:lvl4pPr>
    <a:lvl5pPr marL="8075981" algn="l" defTabSz="4037990" rtl="0" eaLnBrk="1" latinLnBrk="0" hangingPunct="1">
      <a:defRPr sz="5299" kern="1200">
        <a:solidFill>
          <a:schemeClr val="tx1"/>
        </a:solidFill>
        <a:latin typeface="+mn-lt"/>
        <a:ea typeface="+mn-ea"/>
        <a:cs typeface="+mn-cs"/>
      </a:defRPr>
    </a:lvl5pPr>
    <a:lvl6pPr marL="10094976" algn="l" defTabSz="4037990" rtl="0" eaLnBrk="1" latinLnBrk="0" hangingPunct="1">
      <a:defRPr sz="5299" kern="1200">
        <a:solidFill>
          <a:schemeClr val="tx1"/>
        </a:solidFill>
        <a:latin typeface="+mn-lt"/>
        <a:ea typeface="+mn-ea"/>
        <a:cs typeface="+mn-cs"/>
      </a:defRPr>
    </a:lvl6pPr>
    <a:lvl7pPr marL="12113971" algn="l" defTabSz="4037990" rtl="0" eaLnBrk="1" latinLnBrk="0" hangingPunct="1">
      <a:defRPr sz="5299" kern="1200">
        <a:solidFill>
          <a:schemeClr val="tx1"/>
        </a:solidFill>
        <a:latin typeface="+mn-lt"/>
        <a:ea typeface="+mn-ea"/>
        <a:cs typeface="+mn-cs"/>
      </a:defRPr>
    </a:lvl7pPr>
    <a:lvl8pPr marL="14132966" algn="l" defTabSz="4037990" rtl="0" eaLnBrk="1" latinLnBrk="0" hangingPunct="1">
      <a:defRPr sz="5299" kern="1200">
        <a:solidFill>
          <a:schemeClr val="tx1"/>
        </a:solidFill>
        <a:latin typeface="+mn-lt"/>
        <a:ea typeface="+mn-ea"/>
        <a:cs typeface="+mn-cs"/>
      </a:defRPr>
    </a:lvl8pPr>
    <a:lvl9pPr marL="16151962" algn="l" defTabSz="4037990" rtl="0" eaLnBrk="1" latinLnBrk="0" hangingPunct="1">
      <a:defRPr sz="5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5C4383-63CC-404A-9E68-D72924D38837}" type="slidenum">
              <a:rPr lang="en-US" smtClean="0"/>
              <a:t>1</a:t>
            </a:fld>
            <a:endParaRPr lang="en-US"/>
          </a:p>
        </p:txBody>
      </p:sp>
    </p:spTree>
    <p:extLst>
      <p:ext uri="{BB962C8B-B14F-4D97-AF65-F5344CB8AC3E}">
        <p14:creationId xmlns:p14="http://schemas.microsoft.com/office/powerpoint/2010/main" val="1607540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3EA9CC-BD5E-4162-9AEF-0165B97D390F}"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9756C-01D8-48F7-951F-85603A88C100}" type="slidenum">
              <a:rPr lang="en-US" smtClean="0"/>
              <a:t>‹#›</a:t>
            </a:fld>
            <a:endParaRPr lang="en-US"/>
          </a:p>
        </p:txBody>
      </p:sp>
    </p:spTree>
    <p:extLst>
      <p:ext uri="{BB962C8B-B14F-4D97-AF65-F5344CB8AC3E}">
        <p14:creationId xmlns:p14="http://schemas.microsoft.com/office/powerpoint/2010/main" val="131413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EA9CC-BD5E-4162-9AEF-0165B97D390F}"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9756C-01D8-48F7-951F-85603A88C100}" type="slidenum">
              <a:rPr lang="en-US" smtClean="0"/>
              <a:t>‹#›</a:t>
            </a:fld>
            <a:endParaRPr lang="en-US"/>
          </a:p>
        </p:txBody>
      </p:sp>
    </p:spTree>
    <p:extLst>
      <p:ext uri="{BB962C8B-B14F-4D97-AF65-F5344CB8AC3E}">
        <p14:creationId xmlns:p14="http://schemas.microsoft.com/office/powerpoint/2010/main" val="23629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EA9CC-BD5E-4162-9AEF-0165B97D390F}"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9756C-01D8-48F7-951F-85603A88C100}" type="slidenum">
              <a:rPr lang="en-US" smtClean="0"/>
              <a:t>‹#›</a:t>
            </a:fld>
            <a:endParaRPr lang="en-US"/>
          </a:p>
        </p:txBody>
      </p:sp>
    </p:spTree>
    <p:extLst>
      <p:ext uri="{BB962C8B-B14F-4D97-AF65-F5344CB8AC3E}">
        <p14:creationId xmlns:p14="http://schemas.microsoft.com/office/powerpoint/2010/main" val="347501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EA9CC-BD5E-4162-9AEF-0165B97D390F}"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9756C-01D8-48F7-951F-85603A88C100}" type="slidenum">
              <a:rPr lang="en-US" smtClean="0"/>
              <a:t>‹#›</a:t>
            </a:fld>
            <a:endParaRPr lang="en-US"/>
          </a:p>
        </p:txBody>
      </p:sp>
    </p:spTree>
    <p:extLst>
      <p:ext uri="{BB962C8B-B14F-4D97-AF65-F5344CB8AC3E}">
        <p14:creationId xmlns:p14="http://schemas.microsoft.com/office/powerpoint/2010/main" val="2267844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EA9CC-BD5E-4162-9AEF-0165B97D390F}"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9756C-01D8-48F7-951F-85603A88C100}" type="slidenum">
              <a:rPr lang="en-US" smtClean="0"/>
              <a:t>‹#›</a:t>
            </a:fld>
            <a:endParaRPr lang="en-US"/>
          </a:p>
        </p:txBody>
      </p:sp>
    </p:spTree>
    <p:extLst>
      <p:ext uri="{BB962C8B-B14F-4D97-AF65-F5344CB8AC3E}">
        <p14:creationId xmlns:p14="http://schemas.microsoft.com/office/powerpoint/2010/main" val="6325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EA9CC-BD5E-4162-9AEF-0165B97D390F}"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9756C-01D8-48F7-951F-85603A88C100}" type="slidenum">
              <a:rPr lang="en-US" smtClean="0"/>
              <a:t>‹#›</a:t>
            </a:fld>
            <a:endParaRPr lang="en-US"/>
          </a:p>
        </p:txBody>
      </p:sp>
    </p:spTree>
    <p:extLst>
      <p:ext uri="{BB962C8B-B14F-4D97-AF65-F5344CB8AC3E}">
        <p14:creationId xmlns:p14="http://schemas.microsoft.com/office/powerpoint/2010/main" val="94669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3EA9CC-BD5E-4162-9AEF-0165B97D390F}"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B9756C-01D8-48F7-951F-85603A88C100}" type="slidenum">
              <a:rPr lang="en-US" smtClean="0"/>
              <a:t>‹#›</a:t>
            </a:fld>
            <a:endParaRPr lang="en-US"/>
          </a:p>
        </p:txBody>
      </p:sp>
    </p:spTree>
    <p:extLst>
      <p:ext uri="{BB962C8B-B14F-4D97-AF65-F5344CB8AC3E}">
        <p14:creationId xmlns:p14="http://schemas.microsoft.com/office/powerpoint/2010/main" val="96192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3EA9CC-BD5E-4162-9AEF-0165B97D390F}"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B9756C-01D8-48F7-951F-85603A88C100}" type="slidenum">
              <a:rPr lang="en-US" smtClean="0"/>
              <a:t>‹#›</a:t>
            </a:fld>
            <a:endParaRPr lang="en-US"/>
          </a:p>
        </p:txBody>
      </p:sp>
    </p:spTree>
    <p:extLst>
      <p:ext uri="{BB962C8B-B14F-4D97-AF65-F5344CB8AC3E}">
        <p14:creationId xmlns:p14="http://schemas.microsoft.com/office/powerpoint/2010/main" val="118276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EA9CC-BD5E-4162-9AEF-0165B97D390F}" type="datetimeFigureOut">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B9756C-01D8-48F7-951F-85603A88C100}" type="slidenum">
              <a:rPr lang="en-US" smtClean="0"/>
              <a:t>‹#›</a:t>
            </a:fld>
            <a:endParaRPr lang="en-US"/>
          </a:p>
        </p:txBody>
      </p:sp>
    </p:spTree>
    <p:extLst>
      <p:ext uri="{BB962C8B-B14F-4D97-AF65-F5344CB8AC3E}">
        <p14:creationId xmlns:p14="http://schemas.microsoft.com/office/powerpoint/2010/main" val="1519838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DD3EA9CC-BD5E-4162-9AEF-0165B97D390F}"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9756C-01D8-48F7-951F-85603A88C100}" type="slidenum">
              <a:rPr lang="en-US" smtClean="0"/>
              <a:t>‹#›</a:t>
            </a:fld>
            <a:endParaRPr lang="en-US"/>
          </a:p>
        </p:txBody>
      </p:sp>
    </p:spTree>
    <p:extLst>
      <p:ext uri="{BB962C8B-B14F-4D97-AF65-F5344CB8AC3E}">
        <p14:creationId xmlns:p14="http://schemas.microsoft.com/office/powerpoint/2010/main" val="1071953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DD3EA9CC-BD5E-4162-9AEF-0165B97D390F}"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9756C-01D8-48F7-951F-85603A88C100}" type="slidenum">
              <a:rPr lang="en-US" smtClean="0"/>
              <a:t>‹#›</a:t>
            </a:fld>
            <a:endParaRPr lang="en-US"/>
          </a:p>
        </p:txBody>
      </p:sp>
    </p:spTree>
    <p:extLst>
      <p:ext uri="{BB962C8B-B14F-4D97-AF65-F5344CB8AC3E}">
        <p14:creationId xmlns:p14="http://schemas.microsoft.com/office/powerpoint/2010/main" val="355369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DnDiag">
          <a:fgClr>
            <a:schemeClr val="tx1"/>
          </a:fgClr>
          <a:bgClr>
            <a:schemeClr val="accent1">
              <a:lumMod val="20000"/>
              <a:lumOff val="80000"/>
            </a:schemeClr>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DD3EA9CC-BD5E-4162-9AEF-0165B97D390F}" type="datetimeFigureOut">
              <a:rPr lang="en-US" smtClean="0"/>
              <a:t>12/18/2020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7B9756C-01D8-48F7-951F-85603A88C100}" type="slidenum">
              <a:rPr lang="en-US" smtClean="0"/>
              <a:t>‹#›</a:t>
            </a:fld>
            <a:endParaRPr lang="en-US"/>
          </a:p>
        </p:txBody>
      </p:sp>
    </p:spTree>
    <p:extLst>
      <p:ext uri="{BB962C8B-B14F-4D97-AF65-F5344CB8AC3E}">
        <p14:creationId xmlns:p14="http://schemas.microsoft.com/office/powerpoint/2010/main" val="286808429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91C9B2F-C375-4C7F-8A6E-75DAD05C95A9}"/>
              </a:ext>
            </a:extLst>
          </p:cNvPr>
          <p:cNvSpPr/>
          <p:nvPr/>
        </p:nvSpPr>
        <p:spPr>
          <a:xfrm>
            <a:off x="643814" y="3116555"/>
            <a:ext cx="42603575" cy="3638939"/>
          </a:xfrm>
          <a:prstGeom prst="roundRect">
            <a:avLst>
              <a:gd name="adj" fmla="val 13590"/>
            </a:avLst>
          </a:prstGeom>
          <a:solidFill>
            <a:schemeClr val="bg2">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7714" dirty="0"/>
          </a:p>
        </p:txBody>
      </p:sp>
      <p:sp>
        <p:nvSpPr>
          <p:cNvPr id="6" name="TextBox 5">
            <a:extLst>
              <a:ext uri="{FF2B5EF4-FFF2-40B4-BE49-F238E27FC236}">
                <a16:creationId xmlns:a16="http://schemas.microsoft.com/office/drawing/2014/main" id="{39D8A732-174C-4308-BD87-69D520A4836A}"/>
              </a:ext>
            </a:extLst>
          </p:cNvPr>
          <p:cNvSpPr txBox="1"/>
          <p:nvPr/>
        </p:nvSpPr>
        <p:spPr>
          <a:xfrm>
            <a:off x="643814" y="3193985"/>
            <a:ext cx="42154233" cy="1543179"/>
          </a:xfrm>
          <a:prstGeom prst="rect">
            <a:avLst/>
          </a:prstGeom>
          <a:noFill/>
        </p:spPr>
        <p:txBody>
          <a:bodyPr wrap="square" rtlCol="0" anchor="ctr">
            <a:spAutoFit/>
          </a:bodyPr>
          <a:lstStyle/>
          <a:p>
            <a:pPr algn="ctr"/>
            <a:r>
              <a:rPr lang="en-US" sz="9428" dirty="0">
                <a:solidFill>
                  <a:schemeClr val="bg2"/>
                </a:solidFill>
                <a:latin typeface="+mj-lt"/>
              </a:rPr>
              <a:t>Origins of Music: Looking at links between music around the globe using clustering</a:t>
            </a:r>
          </a:p>
        </p:txBody>
      </p:sp>
      <p:sp>
        <p:nvSpPr>
          <p:cNvPr id="7" name="TextBox 6">
            <a:extLst>
              <a:ext uri="{FF2B5EF4-FFF2-40B4-BE49-F238E27FC236}">
                <a16:creationId xmlns:a16="http://schemas.microsoft.com/office/drawing/2014/main" id="{2009C73F-BEBA-4379-B4BC-533AAF673B8C}"/>
              </a:ext>
            </a:extLst>
          </p:cNvPr>
          <p:cNvSpPr txBox="1"/>
          <p:nvPr/>
        </p:nvSpPr>
        <p:spPr>
          <a:xfrm>
            <a:off x="9860420" y="4586334"/>
            <a:ext cx="23401176" cy="1279453"/>
          </a:xfrm>
          <a:prstGeom prst="rect">
            <a:avLst/>
          </a:prstGeom>
          <a:noFill/>
        </p:spPr>
        <p:txBody>
          <a:bodyPr wrap="square" rtlCol="0">
            <a:spAutoFit/>
          </a:bodyPr>
          <a:lstStyle/>
          <a:p>
            <a:pPr algn="ctr"/>
            <a:r>
              <a:rPr lang="en-US" sz="7714" dirty="0">
                <a:solidFill>
                  <a:schemeClr val="bg2"/>
                </a:solidFill>
              </a:rPr>
              <a:t>Shushruth Kallutla</a:t>
            </a:r>
          </a:p>
        </p:txBody>
      </p:sp>
      <p:sp>
        <p:nvSpPr>
          <p:cNvPr id="8" name="Rectangle: Rounded Corners 7">
            <a:extLst>
              <a:ext uri="{FF2B5EF4-FFF2-40B4-BE49-F238E27FC236}">
                <a16:creationId xmlns:a16="http://schemas.microsoft.com/office/drawing/2014/main" id="{72337D4D-5E90-46FF-A595-29B7F93A8B04}"/>
              </a:ext>
            </a:extLst>
          </p:cNvPr>
          <p:cNvSpPr/>
          <p:nvPr/>
        </p:nvSpPr>
        <p:spPr>
          <a:xfrm>
            <a:off x="643813" y="7234814"/>
            <a:ext cx="10690729" cy="1085223"/>
          </a:xfrm>
          <a:prstGeom prst="round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857" dirty="0">
                <a:solidFill>
                  <a:schemeClr val="bg2"/>
                </a:solidFill>
                <a:latin typeface="+mj-lt"/>
              </a:rPr>
              <a:t>Introduction</a:t>
            </a:r>
          </a:p>
        </p:txBody>
      </p:sp>
      <p:sp>
        <p:nvSpPr>
          <p:cNvPr id="9" name="Rectangle: Rounded Corners 8">
            <a:extLst>
              <a:ext uri="{FF2B5EF4-FFF2-40B4-BE49-F238E27FC236}">
                <a16:creationId xmlns:a16="http://schemas.microsoft.com/office/drawing/2014/main" id="{27A80A19-6228-40CD-B7EA-7D03820982DA}"/>
              </a:ext>
            </a:extLst>
          </p:cNvPr>
          <p:cNvSpPr/>
          <p:nvPr/>
        </p:nvSpPr>
        <p:spPr>
          <a:xfrm>
            <a:off x="643813" y="8799357"/>
            <a:ext cx="10690729" cy="9344967"/>
          </a:xfrm>
          <a:prstGeom prst="roundRect">
            <a:avLst>
              <a:gd name="adj" fmla="val 44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a:p>
        </p:txBody>
      </p:sp>
      <p:sp>
        <p:nvSpPr>
          <p:cNvPr id="10" name="TextBox 9">
            <a:extLst>
              <a:ext uri="{FF2B5EF4-FFF2-40B4-BE49-F238E27FC236}">
                <a16:creationId xmlns:a16="http://schemas.microsoft.com/office/drawing/2014/main" id="{0583A8CF-ED62-4C03-AB58-3CBAFF24BBD5}"/>
              </a:ext>
            </a:extLst>
          </p:cNvPr>
          <p:cNvSpPr txBox="1"/>
          <p:nvPr/>
        </p:nvSpPr>
        <p:spPr>
          <a:xfrm>
            <a:off x="1516348" y="9453989"/>
            <a:ext cx="9039209" cy="7215437"/>
          </a:xfrm>
          <a:prstGeom prst="rect">
            <a:avLst/>
          </a:prstGeom>
          <a:noFill/>
        </p:spPr>
        <p:txBody>
          <a:bodyPr wrap="square" rtlCol="0">
            <a:spAutoFit/>
          </a:bodyPr>
          <a:lstStyle/>
          <a:p>
            <a:r>
              <a:rPr lang="en-US" sz="3086" dirty="0">
                <a:solidFill>
                  <a:schemeClr val="bg2"/>
                </a:solidFill>
              </a:rPr>
              <a:t>The Geographical Original of Music Dataset consists of audio features as well as location data of 1059 music tracks sourced from 33 countries. Originally Linear Regression and Classification techniques were applied to use the audio features to predict geographic origin. In this study, we will use clustering techniques to gauge similarities in features of music from different regions of the world. Clustering may allow us to see trends and links that may not seem apparent at first.  These trends could be  starting point for researchers studying the evolution of music in these regions. We will use Cartopy, a cartography python module, to better visualize the geographic data which will help us spot relationships between the datapoints. </a:t>
            </a:r>
          </a:p>
          <a:p>
            <a:endParaRPr lang="en-US" sz="3086" dirty="0">
              <a:solidFill>
                <a:schemeClr val="bg2"/>
              </a:solidFill>
            </a:endParaRPr>
          </a:p>
        </p:txBody>
      </p:sp>
      <p:sp>
        <p:nvSpPr>
          <p:cNvPr id="11" name="Rectangle: Rounded Corners 10">
            <a:extLst>
              <a:ext uri="{FF2B5EF4-FFF2-40B4-BE49-F238E27FC236}">
                <a16:creationId xmlns:a16="http://schemas.microsoft.com/office/drawing/2014/main" id="{58CE45E8-2152-433F-A904-0E36CDAAF6DF}"/>
              </a:ext>
            </a:extLst>
          </p:cNvPr>
          <p:cNvSpPr/>
          <p:nvPr/>
        </p:nvSpPr>
        <p:spPr>
          <a:xfrm>
            <a:off x="643813" y="18629645"/>
            <a:ext cx="10690729" cy="1085223"/>
          </a:xfrm>
          <a:prstGeom prst="round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857" dirty="0">
                <a:solidFill>
                  <a:schemeClr val="bg2"/>
                </a:solidFill>
                <a:latin typeface="+mj-lt"/>
              </a:rPr>
              <a:t>Methods</a:t>
            </a:r>
          </a:p>
        </p:txBody>
      </p:sp>
      <p:sp>
        <p:nvSpPr>
          <p:cNvPr id="12" name="Rectangle: Rounded Corners 11">
            <a:extLst>
              <a:ext uri="{FF2B5EF4-FFF2-40B4-BE49-F238E27FC236}">
                <a16:creationId xmlns:a16="http://schemas.microsoft.com/office/drawing/2014/main" id="{F6C42CD1-37AB-407D-81A1-68F926BB31C3}"/>
              </a:ext>
            </a:extLst>
          </p:cNvPr>
          <p:cNvSpPr/>
          <p:nvPr/>
        </p:nvSpPr>
        <p:spPr>
          <a:xfrm>
            <a:off x="643813" y="20200187"/>
            <a:ext cx="10690729" cy="9344967"/>
          </a:xfrm>
          <a:prstGeom prst="roundRect">
            <a:avLst>
              <a:gd name="adj" fmla="val 44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dirty="0"/>
          </a:p>
        </p:txBody>
      </p:sp>
      <p:sp>
        <p:nvSpPr>
          <p:cNvPr id="13" name="TextBox 12">
            <a:extLst>
              <a:ext uri="{FF2B5EF4-FFF2-40B4-BE49-F238E27FC236}">
                <a16:creationId xmlns:a16="http://schemas.microsoft.com/office/drawing/2014/main" id="{E3F39D9B-C6E9-479D-A55C-E7567F49096D}"/>
              </a:ext>
            </a:extLst>
          </p:cNvPr>
          <p:cNvSpPr txBox="1"/>
          <p:nvPr/>
        </p:nvSpPr>
        <p:spPr>
          <a:xfrm>
            <a:off x="1469572" y="20717687"/>
            <a:ext cx="9039209" cy="5474191"/>
          </a:xfrm>
          <a:prstGeom prst="rect">
            <a:avLst/>
          </a:prstGeom>
          <a:noFill/>
        </p:spPr>
        <p:txBody>
          <a:bodyPr wrap="square" rtlCol="0">
            <a:spAutoFit/>
          </a:bodyPr>
          <a:lstStyle/>
          <a:p>
            <a:r>
              <a:rPr lang="en-US" sz="3086" dirty="0">
                <a:solidFill>
                  <a:schemeClr val="bg2"/>
                </a:solidFill>
              </a:rPr>
              <a:t>The Dataset was sourced from UCI ML Repository.</a:t>
            </a:r>
          </a:p>
          <a:p>
            <a:r>
              <a:rPr lang="en-US" sz="3086" dirty="0">
                <a:solidFill>
                  <a:schemeClr val="bg2"/>
                </a:solidFill>
              </a:rPr>
              <a:t>It has 1059 instances and 70 attributes (68 audio features along with latitude and longitude).</a:t>
            </a:r>
          </a:p>
          <a:p>
            <a:endParaRPr lang="en-US" sz="3086" dirty="0">
              <a:solidFill>
                <a:schemeClr val="bg2"/>
              </a:solidFill>
            </a:endParaRPr>
          </a:p>
          <a:p>
            <a:r>
              <a:rPr lang="en-US" sz="3086" dirty="0">
                <a:solidFill>
                  <a:schemeClr val="bg2"/>
                </a:solidFill>
              </a:rPr>
              <a:t>PCA was first used to simply the data.</a:t>
            </a:r>
          </a:p>
          <a:p>
            <a:r>
              <a:rPr lang="en-US" sz="3086" dirty="0">
                <a:solidFill>
                  <a:schemeClr val="bg2"/>
                </a:solidFill>
              </a:rPr>
              <a:t>K means clustering using different cluster numbers  (2,4 and 8) was performed on the simplified dataset. The k means algorithm was iterated 200 times.</a:t>
            </a:r>
          </a:p>
          <a:p>
            <a:r>
              <a:rPr lang="en-US" sz="3086" dirty="0">
                <a:solidFill>
                  <a:schemeClr val="bg2"/>
                </a:solidFill>
              </a:rPr>
              <a:t>Clustered data was then projected on to a world map using  the Cartopy module.</a:t>
            </a:r>
          </a:p>
          <a:p>
            <a:endParaRPr lang="en-US" sz="4114" dirty="0">
              <a:solidFill>
                <a:schemeClr val="bg2"/>
              </a:solidFill>
            </a:endParaRPr>
          </a:p>
        </p:txBody>
      </p:sp>
      <p:sp>
        <p:nvSpPr>
          <p:cNvPr id="14" name="Rectangle: Rounded Corners 13">
            <a:extLst>
              <a:ext uri="{FF2B5EF4-FFF2-40B4-BE49-F238E27FC236}">
                <a16:creationId xmlns:a16="http://schemas.microsoft.com/office/drawing/2014/main" id="{EE24FB84-4F3F-4C8B-919B-148A23614B18}"/>
              </a:ext>
            </a:extLst>
          </p:cNvPr>
          <p:cNvSpPr/>
          <p:nvPr/>
        </p:nvSpPr>
        <p:spPr>
          <a:xfrm>
            <a:off x="825024" y="26706139"/>
            <a:ext cx="1856301" cy="78773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43" dirty="0"/>
              <a:t>Dataset</a:t>
            </a:r>
          </a:p>
        </p:txBody>
      </p:sp>
      <p:sp>
        <p:nvSpPr>
          <p:cNvPr id="15" name="Rectangle: Rounded Corners 14">
            <a:extLst>
              <a:ext uri="{FF2B5EF4-FFF2-40B4-BE49-F238E27FC236}">
                <a16:creationId xmlns:a16="http://schemas.microsoft.com/office/drawing/2014/main" id="{B4AC7272-185C-446C-902D-4D0F5752E828}"/>
              </a:ext>
            </a:extLst>
          </p:cNvPr>
          <p:cNvSpPr/>
          <p:nvPr/>
        </p:nvSpPr>
        <p:spPr>
          <a:xfrm>
            <a:off x="3325874" y="26706139"/>
            <a:ext cx="2022043" cy="78773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43" dirty="0"/>
              <a:t>Component Space</a:t>
            </a:r>
          </a:p>
        </p:txBody>
      </p:sp>
      <p:sp>
        <p:nvSpPr>
          <p:cNvPr id="16" name="Rectangle: Rounded Corners 15">
            <a:extLst>
              <a:ext uri="{FF2B5EF4-FFF2-40B4-BE49-F238E27FC236}">
                <a16:creationId xmlns:a16="http://schemas.microsoft.com/office/drawing/2014/main" id="{451A39E9-5B9D-466A-BE33-C93D06440EFD}"/>
              </a:ext>
            </a:extLst>
          </p:cNvPr>
          <p:cNvSpPr/>
          <p:nvPr/>
        </p:nvSpPr>
        <p:spPr>
          <a:xfrm>
            <a:off x="5989177" y="26706139"/>
            <a:ext cx="2022043" cy="78773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43" dirty="0"/>
              <a:t>Clusters</a:t>
            </a:r>
          </a:p>
        </p:txBody>
      </p:sp>
      <p:sp>
        <p:nvSpPr>
          <p:cNvPr id="17" name="Rectangle: Rounded Corners 16">
            <a:extLst>
              <a:ext uri="{FF2B5EF4-FFF2-40B4-BE49-F238E27FC236}">
                <a16:creationId xmlns:a16="http://schemas.microsoft.com/office/drawing/2014/main" id="{90CD7C46-98C0-4387-90C5-AAD2ABEB3752}"/>
              </a:ext>
            </a:extLst>
          </p:cNvPr>
          <p:cNvSpPr/>
          <p:nvPr/>
        </p:nvSpPr>
        <p:spPr>
          <a:xfrm>
            <a:off x="8652479" y="26706139"/>
            <a:ext cx="2454442" cy="78773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43" dirty="0"/>
              <a:t>World Map</a:t>
            </a:r>
          </a:p>
        </p:txBody>
      </p:sp>
      <p:cxnSp>
        <p:nvCxnSpPr>
          <p:cNvPr id="19" name="Straight Arrow Connector 18">
            <a:extLst>
              <a:ext uri="{FF2B5EF4-FFF2-40B4-BE49-F238E27FC236}">
                <a16:creationId xmlns:a16="http://schemas.microsoft.com/office/drawing/2014/main" id="{DA4C7CD5-CCBE-4B37-A49C-353C666AA0FD}"/>
              </a:ext>
            </a:extLst>
          </p:cNvPr>
          <p:cNvCxnSpPr>
            <a:endCxn id="15" idx="1"/>
          </p:cNvCxnSpPr>
          <p:nvPr/>
        </p:nvCxnSpPr>
        <p:spPr>
          <a:xfrm>
            <a:off x="2727733" y="27100007"/>
            <a:ext cx="598141"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9690C48-A266-4C0C-88D6-308C8D608F7A}"/>
              </a:ext>
            </a:extLst>
          </p:cNvPr>
          <p:cNvCxnSpPr/>
          <p:nvPr/>
        </p:nvCxnSpPr>
        <p:spPr>
          <a:xfrm>
            <a:off x="5347916" y="27100005"/>
            <a:ext cx="64126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61586C1-3AFA-404E-9506-31D118841DA8}"/>
              </a:ext>
            </a:extLst>
          </p:cNvPr>
          <p:cNvCxnSpPr>
            <a:stCxn id="16" idx="3"/>
          </p:cNvCxnSpPr>
          <p:nvPr/>
        </p:nvCxnSpPr>
        <p:spPr>
          <a:xfrm flipV="1">
            <a:off x="8011219" y="27100007"/>
            <a:ext cx="641260"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83AFC69-46CD-4071-A222-1098E9B63B27}"/>
              </a:ext>
            </a:extLst>
          </p:cNvPr>
          <p:cNvSpPr txBox="1"/>
          <p:nvPr/>
        </p:nvSpPr>
        <p:spPr>
          <a:xfrm>
            <a:off x="2015781" y="27731778"/>
            <a:ext cx="2022043" cy="514436"/>
          </a:xfrm>
          <a:prstGeom prst="rect">
            <a:avLst/>
          </a:prstGeom>
          <a:noFill/>
        </p:spPr>
        <p:txBody>
          <a:bodyPr wrap="square" rtlCol="0">
            <a:spAutoFit/>
          </a:bodyPr>
          <a:lstStyle/>
          <a:p>
            <a:pPr algn="ctr"/>
            <a:r>
              <a:rPr lang="en-US" sz="2743" dirty="0">
                <a:solidFill>
                  <a:schemeClr val="bg2"/>
                </a:solidFill>
              </a:rPr>
              <a:t>PCA</a:t>
            </a:r>
          </a:p>
        </p:txBody>
      </p:sp>
      <p:sp>
        <p:nvSpPr>
          <p:cNvPr id="25" name="TextBox 24">
            <a:extLst>
              <a:ext uri="{FF2B5EF4-FFF2-40B4-BE49-F238E27FC236}">
                <a16:creationId xmlns:a16="http://schemas.microsoft.com/office/drawing/2014/main" id="{664300B1-D2DF-4F4D-B7F5-7A0D75F8D273}"/>
              </a:ext>
            </a:extLst>
          </p:cNvPr>
          <p:cNvSpPr txBox="1"/>
          <p:nvPr/>
        </p:nvSpPr>
        <p:spPr>
          <a:xfrm>
            <a:off x="4653117" y="27731778"/>
            <a:ext cx="2022043" cy="514436"/>
          </a:xfrm>
          <a:prstGeom prst="rect">
            <a:avLst/>
          </a:prstGeom>
          <a:noFill/>
        </p:spPr>
        <p:txBody>
          <a:bodyPr wrap="square" rtlCol="0">
            <a:spAutoFit/>
          </a:bodyPr>
          <a:lstStyle/>
          <a:p>
            <a:pPr algn="ctr"/>
            <a:r>
              <a:rPr lang="en-US" sz="2743" dirty="0">
                <a:solidFill>
                  <a:schemeClr val="bg2"/>
                </a:solidFill>
              </a:rPr>
              <a:t>Clustering</a:t>
            </a:r>
          </a:p>
        </p:txBody>
      </p:sp>
      <p:sp>
        <p:nvSpPr>
          <p:cNvPr id="26" name="TextBox 25">
            <a:extLst>
              <a:ext uri="{FF2B5EF4-FFF2-40B4-BE49-F238E27FC236}">
                <a16:creationId xmlns:a16="http://schemas.microsoft.com/office/drawing/2014/main" id="{8BE583CC-9503-442A-9CEC-C69823DC54F4}"/>
              </a:ext>
            </a:extLst>
          </p:cNvPr>
          <p:cNvSpPr txBox="1"/>
          <p:nvPr/>
        </p:nvSpPr>
        <p:spPr>
          <a:xfrm>
            <a:off x="7320827" y="27767662"/>
            <a:ext cx="2022043" cy="514436"/>
          </a:xfrm>
          <a:prstGeom prst="rect">
            <a:avLst/>
          </a:prstGeom>
          <a:noFill/>
        </p:spPr>
        <p:txBody>
          <a:bodyPr wrap="square" rtlCol="0">
            <a:spAutoFit/>
          </a:bodyPr>
          <a:lstStyle/>
          <a:p>
            <a:pPr algn="ctr"/>
            <a:r>
              <a:rPr lang="en-US" sz="2743" dirty="0">
                <a:solidFill>
                  <a:schemeClr val="bg2"/>
                </a:solidFill>
              </a:rPr>
              <a:t>Cartopy</a:t>
            </a:r>
          </a:p>
        </p:txBody>
      </p:sp>
      <p:sp>
        <p:nvSpPr>
          <p:cNvPr id="29" name="Rectangle: Rounded Corners 28">
            <a:extLst>
              <a:ext uri="{FF2B5EF4-FFF2-40B4-BE49-F238E27FC236}">
                <a16:creationId xmlns:a16="http://schemas.microsoft.com/office/drawing/2014/main" id="{D92492E8-B1CD-4FC8-8F22-032BC10FE56A}"/>
              </a:ext>
            </a:extLst>
          </p:cNvPr>
          <p:cNvSpPr/>
          <p:nvPr/>
        </p:nvSpPr>
        <p:spPr>
          <a:xfrm>
            <a:off x="12547636" y="8799356"/>
            <a:ext cx="18026743" cy="20745798"/>
          </a:xfrm>
          <a:prstGeom prst="roundRect">
            <a:avLst>
              <a:gd name="adj" fmla="val 110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dirty="0"/>
          </a:p>
        </p:txBody>
      </p:sp>
      <p:sp>
        <p:nvSpPr>
          <p:cNvPr id="30" name="Rectangle: Rounded Corners 29">
            <a:extLst>
              <a:ext uri="{FF2B5EF4-FFF2-40B4-BE49-F238E27FC236}">
                <a16:creationId xmlns:a16="http://schemas.microsoft.com/office/drawing/2014/main" id="{93F9B950-3AA9-4B5C-BFC2-4F0EC22873C6}"/>
              </a:ext>
            </a:extLst>
          </p:cNvPr>
          <p:cNvSpPr/>
          <p:nvPr/>
        </p:nvSpPr>
        <p:spPr>
          <a:xfrm>
            <a:off x="12547636" y="7234814"/>
            <a:ext cx="18026743" cy="1085223"/>
          </a:xfrm>
          <a:prstGeom prst="round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857" dirty="0">
                <a:solidFill>
                  <a:schemeClr val="bg2"/>
                </a:solidFill>
                <a:latin typeface="+mj-lt"/>
              </a:rPr>
              <a:t>Results</a:t>
            </a:r>
          </a:p>
        </p:txBody>
      </p:sp>
      <p:sp>
        <p:nvSpPr>
          <p:cNvPr id="31" name="TextBox 30">
            <a:extLst>
              <a:ext uri="{FF2B5EF4-FFF2-40B4-BE49-F238E27FC236}">
                <a16:creationId xmlns:a16="http://schemas.microsoft.com/office/drawing/2014/main" id="{17E48FA2-0420-4DF1-9A4A-9879AA8C9251}"/>
              </a:ext>
            </a:extLst>
          </p:cNvPr>
          <p:cNvSpPr txBox="1"/>
          <p:nvPr/>
        </p:nvSpPr>
        <p:spPr>
          <a:xfrm>
            <a:off x="12894793" y="9286210"/>
            <a:ext cx="15771121" cy="883768"/>
          </a:xfrm>
          <a:prstGeom prst="rect">
            <a:avLst/>
          </a:prstGeom>
          <a:noFill/>
        </p:spPr>
        <p:txBody>
          <a:bodyPr wrap="square" rtlCol="0">
            <a:spAutoFit/>
          </a:bodyPr>
          <a:lstStyle/>
          <a:p>
            <a:r>
              <a:rPr lang="en-US" sz="5143" dirty="0">
                <a:solidFill>
                  <a:schemeClr val="bg2"/>
                </a:solidFill>
              </a:rPr>
              <a:t>Component Space</a:t>
            </a:r>
          </a:p>
        </p:txBody>
      </p:sp>
      <p:pic>
        <p:nvPicPr>
          <p:cNvPr id="33" name="Picture 32">
            <a:extLst>
              <a:ext uri="{FF2B5EF4-FFF2-40B4-BE49-F238E27FC236}">
                <a16:creationId xmlns:a16="http://schemas.microsoft.com/office/drawing/2014/main" id="{9FE880EA-585E-4D1C-A838-BE12AC4A8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9815" y="10327797"/>
            <a:ext cx="5127360" cy="3845520"/>
          </a:xfrm>
          <a:prstGeom prst="rect">
            <a:avLst/>
          </a:prstGeom>
        </p:spPr>
      </p:pic>
      <p:pic>
        <p:nvPicPr>
          <p:cNvPr id="35" name="Picture 34">
            <a:extLst>
              <a:ext uri="{FF2B5EF4-FFF2-40B4-BE49-F238E27FC236}">
                <a16:creationId xmlns:a16="http://schemas.microsoft.com/office/drawing/2014/main" id="{0FFEF62C-5EFF-4C9D-83A4-9B22DDF34F3A}"/>
              </a:ext>
            </a:extLst>
          </p:cNvPr>
          <p:cNvPicPr>
            <a:picLocks noChangeAspect="1"/>
          </p:cNvPicPr>
          <p:nvPr/>
        </p:nvPicPr>
        <p:blipFill rotWithShape="1">
          <a:blip r:embed="rId4">
            <a:extLst>
              <a:ext uri="{28A0092B-C50C-407E-A947-70E740481C1C}">
                <a14:useLocalDpi xmlns:a14="http://schemas.microsoft.com/office/drawing/2010/main" val="0"/>
              </a:ext>
            </a:extLst>
          </a:blip>
          <a:srcRect t="12865"/>
          <a:stretch/>
        </p:blipFill>
        <p:spPr>
          <a:xfrm>
            <a:off x="20907010" y="9838375"/>
            <a:ext cx="8511201" cy="5562215"/>
          </a:xfrm>
          <a:prstGeom prst="rect">
            <a:avLst/>
          </a:prstGeom>
        </p:spPr>
      </p:pic>
      <p:sp>
        <p:nvSpPr>
          <p:cNvPr id="36" name="TextBox 35">
            <a:extLst>
              <a:ext uri="{FF2B5EF4-FFF2-40B4-BE49-F238E27FC236}">
                <a16:creationId xmlns:a16="http://schemas.microsoft.com/office/drawing/2014/main" id="{628F6DB3-1157-4D52-BAC4-5703B3E819DF}"/>
              </a:ext>
            </a:extLst>
          </p:cNvPr>
          <p:cNvSpPr txBox="1"/>
          <p:nvPr/>
        </p:nvSpPr>
        <p:spPr>
          <a:xfrm>
            <a:off x="13111122" y="14530021"/>
            <a:ext cx="15771121" cy="883768"/>
          </a:xfrm>
          <a:prstGeom prst="rect">
            <a:avLst/>
          </a:prstGeom>
          <a:noFill/>
        </p:spPr>
        <p:txBody>
          <a:bodyPr wrap="square" rtlCol="0">
            <a:spAutoFit/>
          </a:bodyPr>
          <a:lstStyle/>
          <a:p>
            <a:r>
              <a:rPr lang="en-US" sz="5143" dirty="0">
                <a:solidFill>
                  <a:schemeClr val="bg2"/>
                </a:solidFill>
              </a:rPr>
              <a:t>K = 2</a:t>
            </a:r>
          </a:p>
        </p:txBody>
      </p:sp>
      <p:sp>
        <p:nvSpPr>
          <p:cNvPr id="41" name="TextBox 40">
            <a:extLst>
              <a:ext uri="{FF2B5EF4-FFF2-40B4-BE49-F238E27FC236}">
                <a16:creationId xmlns:a16="http://schemas.microsoft.com/office/drawing/2014/main" id="{A50F45EC-6186-4CB9-9743-8F3CB94740E7}"/>
              </a:ext>
            </a:extLst>
          </p:cNvPr>
          <p:cNvSpPr txBox="1"/>
          <p:nvPr/>
        </p:nvSpPr>
        <p:spPr>
          <a:xfrm>
            <a:off x="13111121" y="19954706"/>
            <a:ext cx="15771121" cy="883768"/>
          </a:xfrm>
          <a:prstGeom prst="rect">
            <a:avLst/>
          </a:prstGeom>
          <a:noFill/>
        </p:spPr>
        <p:txBody>
          <a:bodyPr wrap="square" rtlCol="0">
            <a:spAutoFit/>
          </a:bodyPr>
          <a:lstStyle/>
          <a:p>
            <a:r>
              <a:rPr lang="en-US" sz="5143" dirty="0">
                <a:solidFill>
                  <a:schemeClr val="bg2"/>
                </a:solidFill>
              </a:rPr>
              <a:t>K = 4</a:t>
            </a:r>
          </a:p>
        </p:txBody>
      </p:sp>
      <p:pic>
        <p:nvPicPr>
          <p:cNvPr id="43" name="Picture 42">
            <a:extLst>
              <a:ext uri="{FF2B5EF4-FFF2-40B4-BE49-F238E27FC236}">
                <a16:creationId xmlns:a16="http://schemas.microsoft.com/office/drawing/2014/main" id="{ABC3B8E0-4695-417C-B1E1-ACB2F27415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38647" y="20723687"/>
            <a:ext cx="5127360" cy="3845520"/>
          </a:xfrm>
          <a:prstGeom prst="rect">
            <a:avLst/>
          </a:prstGeom>
        </p:spPr>
      </p:pic>
      <p:pic>
        <p:nvPicPr>
          <p:cNvPr id="45" name="Picture 44">
            <a:extLst>
              <a:ext uri="{FF2B5EF4-FFF2-40B4-BE49-F238E27FC236}">
                <a16:creationId xmlns:a16="http://schemas.microsoft.com/office/drawing/2014/main" id="{7BFE48FE-21CC-45E9-9D9C-0E092F258B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56472" y="19454748"/>
            <a:ext cx="8511201" cy="6383401"/>
          </a:xfrm>
          <a:prstGeom prst="rect">
            <a:avLst/>
          </a:prstGeom>
        </p:spPr>
      </p:pic>
      <p:sp>
        <p:nvSpPr>
          <p:cNvPr id="46" name="TextBox 45">
            <a:extLst>
              <a:ext uri="{FF2B5EF4-FFF2-40B4-BE49-F238E27FC236}">
                <a16:creationId xmlns:a16="http://schemas.microsoft.com/office/drawing/2014/main" id="{8BB10CF2-3053-4191-A889-4A9CFFAE260F}"/>
              </a:ext>
            </a:extLst>
          </p:cNvPr>
          <p:cNvSpPr txBox="1"/>
          <p:nvPr/>
        </p:nvSpPr>
        <p:spPr>
          <a:xfrm>
            <a:off x="13111121" y="24764765"/>
            <a:ext cx="15771121" cy="883768"/>
          </a:xfrm>
          <a:prstGeom prst="rect">
            <a:avLst/>
          </a:prstGeom>
          <a:noFill/>
        </p:spPr>
        <p:txBody>
          <a:bodyPr wrap="square" rtlCol="0">
            <a:spAutoFit/>
          </a:bodyPr>
          <a:lstStyle/>
          <a:p>
            <a:r>
              <a:rPr lang="en-US" sz="5143" dirty="0">
                <a:solidFill>
                  <a:schemeClr val="bg2"/>
                </a:solidFill>
              </a:rPr>
              <a:t>K = 8</a:t>
            </a:r>
          </a:p>
        </p:txBody>
      </p:sp>
      <p:sp>
        <p:nvSpPr>
          <p:cNvPr id="51" name="Rectangle: Rounded Corners 50">
            <a:extLst>
              <a:ext uri="{FF2B5EF4-FFF2-40B4-BE49-F238E27FC236}">
                <a16:creationId xmlns:a16="http://schemas.microsoft.com/office/drawing/2014/main" id="{C49D11B6-9A7C-4BC7-A758-1DA921B792C1}"/>
              </a:ext>
            </a:extLst>
          </p:cNvPr>
          <p:cNvSpPr/>
          <p:nvPr/>
        </p:nvSpPr>
        <p:spPr>
          <a:xfrm>
            <a:off x="31787475" y="7234814"/>
            <a:ext cx="11459913" cy="1085223"/>
          </a:xfrm>
          <a:prstGeom prst="round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857" dirty="0">
                <a:solidFill>
                  <a:schemeClr val="bg2"/>
                </a:solidFill>
                <a:latin typeface="+mj-lt"/>
              </a:rPr>
              <a:t>Discussion</a:t>
            </a:r>
          </a:p>
        </p:txBody>
      </p:sp>
      <p:sp>
        <p:nvSpPr>
          <p:cNvPr id="52" name="Rectangle: Rounded Corners 51">
            <a:extLst>
              <a:ext uri="{FF2B5EF4-FFF2-40B4-BE49-F238E27FC236}">
                <a16:creationId xmlns:a16="http://schemas.microsoft.com/office/drawing/2014/main" id="{61B1841E-455D-4576-8412-B594E6E2C7A9}"/>
              </a:ext>
            </a:extLst>
          </p:cNvPr>
          <p:cNvSpPr/>
          <p:nvPr/>
        </p:nvSpPr>
        <p:spPr>
          <a:xfrm>
            <a:off x="31787475" y="8799356"/>
            <a:ext cx="11459913" cy="20681496"/>
          </a:xfrm>
          <a:prstGeom prst="roundRect">
            <a:avLst>
              <a:gd name="adj" fmla="val 503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28" dirty="0"/>
          </a:p>
        </p:txBody>
      </p:sp>
      <p:sp>
        <p:nvSpPr>
          <p:cNvPr id="53" name="TextBox 52">
            <a:extLst>
              <a:ext uri="{FF2B5EF4-FFF2-40B4-BE49-F238E27FC236}">
                <a16:creationId xmlns:a16="http://schemas.microsoft.com/office/drawing/2014/main" id="{C160555E-FE03-4AEC-A448-4EF246BC8CCA}"/>
              </a:ext>
            </a:extLst>
          </p:cNvPr>
          <p:cNvSpPr txBox="1"/>
          <p:nvPr/>
        </p:nvSpPr>
        <p:spPr>
          <a:xfrm>
            <a:off x="32134630" y="9116500"/>
            <a:ext cx="10663417" cy="22886265"/>
          </a:xfrm>
          <a:prstGeom prst="rect">
            <a:avLst/>
          </a:prstGeom>
          <a:noFill/>
        </p:spPr>
        <p:txBody>
          <a:bodyPr wrap="square" rtlCol="0">
            <a:spAutoFit/>
          </a:bodyPr>
          <a:lstStyle/>
          <a:p>
            <a:r>
              <a:rPr lang="en-US" sz="3086" dirty="0">
                <a:solidFill>
                  <a:schemeClr val="bg2"/>
                </a:solidFill>
              </a:rPr>
              <a:t>We can see that the component space does not have any apparent clusters and hence does not have an apparent k value that would best fit the data. When we plot the space on a map we can see that the music in the dataset comes primarily from African and Middle Eastern countries.</a:t>
            </a:r>
          </a:p>
          <a:p>
            <a:endParaRPr lang="en-US" sz="3086" dirty="0">
              <a:solidFill>
                <a:schemeClr val="bg2"/>
              </a:solidFill>
            </a:endParaRPr>
          </a:p>
          <a:p>
            <a:r>
              <a:rPr lang="en-US" sz="3086" dirty="0">
                <a:solidFill>
                  <a:schemeClr val="bg2"/>
                </a:solidFill>
              </a:rPr>
              <a:t>We must note that as the data is sourced from only a few countries and the dataset only records the location of the country’s capital and not the exact location of the music source. This may lead to points overlapping . Hence the cluster maps we see may not be a perfect representation of the geographic distribution of the clusters. </a:t>
            </a:r>
            <a:r>
              <a:rPr lang="en-IN" sz="3086" dirty="0">
                <a:solidFill>
                  <a:schemeClr val="bg2"/>
                </a:solidFill>
              </a:rPr>
              <a:t>Future analysis could find a better way of representing the overlapping data.</a:t>
            </a:r>
          </a:p>
          <a:p>
            <a:endParaRPr lang="en-US" sz="3086" dirty="0">
              <a:solidFill>
                <a:schemeClr val="bg2"/>
              </a:solidFill>
            </a:endParaRPr>
          </a:p>
          <a:p>
            <a:r>
              <a:rPr lang="en-US" sz="3086" dirty="0">
                <a:solidFill>
                  <a:schemeClr val="bg2"/>
                </a:solidFill>
              </a:rPr>
              <a:t>In the cluster map with two clusters, the map does not seem to have an obvious trend. The red cluster seems to be spread all over the map while the blue cluster seems to cover Northern Africa. This could imply that North African Music that make up this cluster share some musical features. This could further imply a common origin and a history of cultural contact between these countries.  </a:t>
            </a:r>
          </a:p>
          <a:p>
            <a:endParaRPr lang="en-US" sz="3086" dirty="0">
              <a:solidFill>
                <a:schemeClr val="bg2"/>
              </a:solidFill>
            </a:endParaRPr>
          </a:p>
          <a:p>
            <a:r>
              <a:rPr lang="en-US" sz="3086" dirty="0">
                <a:solidFill>
                  <a:schemeClr val="bg2"/>
                </a:solidFill>
              </a:rPr>
              <a:t>In the cluster map with four clusters, we see that some clusters seem to be localized to certain regions. Such as the yellow cluster seems to be localized around Europe and the green cluster seems to be localized around Africa. The Blue cluster is generally localized towards the south with one exception. The red cluster seems to be localized in the north. These cluster suggesting relationships in the music of those regions mapped by each cluster. This map seems to have the most apparent trends amongst the maps we’ve plotted and hence k = 4 clusters could be a candidate for best fit.</a:t>
            </a:r>
          </a:p>
          <a:p>
            <a:endParaRPr lang="en-US" sz="3086" dirty="0">
              <a:solidFill>
                <a:schemeClr val="bg2"/>
              </a:solidFill>
            </a:endParaRPr>
          </a:p>
          <a:p>
            <a:r>
              <a:rPr lang="en-US" sz="3086" dirty="0">
                <a:solidFill>
                  <a:schemeClr val="bg2"/>
                </a:solidFill>
              </a:rPr>
              <a:t>In the cluster map with 8 clusters, there doesn’t seem to be any identifiable trend. Some clusters such seem to be localized such as brown in the south. But others seem more spread out, such as yellow. </a:t>
            </a:r>
          </a:p>
          <a:p>
            <a:endParaRPr lang="en-US" sz="3086" dirty="0">
              <a:solidFill>
                <a:schemeClr val="bg2"/>
              </a:solidFill>
            </a:endParaRPr>
          </a:p>
          <a:p>
            <a:r>
              <a:rPr lang="en-US" sz="3086" dirty="0">
                <a:solidFill>
                  <a:schemeClr val="bg2"/>
                </a:solidFill>
              </a:rPr>
              <a:t>The clusters that seem to be spread over the globe indicate that our analysis method seems to group together vastly different datapoints. It is more likely that our analysis method is flawed rather than there being a relationship between the music of these regions.</a:t>
            </a:r>
          </a:p>
          <a:p>
            <a:endParaRPr lang="en-US" sz="3086" dirty="0">
              <a:solidFill>
                <a:schemeClr val="bg2"/>
              </a:solidFill>
            </a:endParaRPr>
          </a:p>
          <a:p>
            <a:endParaRPr lang="en-US" sz="3086" dirty="0">
              <a:solidFill>
                <a:schemeClr val="bg2"/>
              </a:solidFill>
            </a:endParaRPr>
          </a:p>
          <a:p>
            <a:endParaRPr lang="en-US" sz="3086" dirty="0">
              <a:solidFill>
                <a:schemeClr val="bg2"/>
              </a:solidFill>
            </a:endParaRPr>
          </a:p>
          <a:p>
            <a:endParaRPr lang="en-US" sz="3086" dirty="0">
              <a:solidFill>
                <a:schemeClr val="bg2"/>
              </a:solidFill>
            </a:endParaRPr>
          </a:p>
          <a:p>
            <a:endParaRPr lang="en-US" sz="3086" dirty="0">
              <a:solidFill>
                <a:schemeClr val="bg2"/>
              </a:solidFill>
            </a:endParaRPr>
          </a:p>
        </p:txBody>
      </p:sp>
      <p:pic>
        <p:nvPicPr>
          <p:cNvPr id="3" name="Picture 2">
            <a:extLst>
              <a:ext uri="{FF2B5EF4-FFF2-40B4-BE49-F238E27FC236}">
                <a16:creationId xmlns:a16="http://schemas.microsoft.com/office/drawing/2014/main" id="{A407D6B0-1E78-4E72-BAEA-5AE42F170F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89815" y="25502896"/>
            <a:ext cx="5127360" cy="3845520"/>
          </a:xfrm>
          <a:prstGeom prst="rect">
            <a:avLst/>
          </a:prstGeom>
        </p:spPr>
      </p:pic>
      <p:pic>
        <p:nvPicPr>
          <p:cNvPr id="18" name="Picture 17">
            <a:extLst>
              <a:ext uri="{FF2B5EF4-FFF2-40B4-BE49-F238E27FC236}">
                <a16:creationId xmlns:a16="http://schemas.microsoft.com/office/drawing/2014/main" id="{B318E8B1-AEB2-42D5-A4E6-A8FAD787C684}"/>
              </a:ext>
            </a:extLst>
          </p:cNvPr>
          <p:cNvPicPr>
            <a:picLocks noChangeAspect="1"/>
          </p:cNvPicPr>
          <p:nvPr/>
        </p:nvPicPr>
        <p:blipFill rotWithShape="1">
          <a:blip r:embed="rId8">
            <a:extLst>
              <a:ext uri="{28A0092B-C50C-407E-A947-70E740481C1C}">
                <a14:useLocalDpi xmlns:a14="http://schemas.microsoft.com/office/drawing/2010/main" val="0"/>
              </a:ext>
            </a:extLst>
          </a:blip>
          <a:srcRect t="15135" b="19879"/>
          <a:stretch/>
        </p:blipFill>
        <p:spPr>
          <a:xfrm>
            <a:off x="20756472" y="25200049"/>
            <a:ext cx="8511201" cy="4148368"/>
          </a:xfrm>
          <a:prstGeom prst="rect">
            <a:avLst/>
          </a:prstGeom>
        </p:spPr>
      </p:pic>
      <p:pic>
        <p:nvPicPr>
          <p:cNvPr id="22" name="Picture 21">
            <a:extLst>
              <a:ext uri="{FF2B5EF4-FFF2-40B4-BE49-F238E27FC236}">
                <a16:creationId xmlns:a16="http://schemas.microsoft.com/office/drawing/2014/main" id="{70093DB4-F28B-4E4A-8BCC-DB712774B61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38647" y="15581016"/>
            <a:ext cx="5127360" cy="3845520"/>
          </a:xfrm>
          <a:prstGeom prst="rect">
            <a:avLst/>
          </a:prstGeom>
        </p:spPr>
      </p:pic>
      <p:pic>
        <p:nvPicPr>
          <p:cNvPr id="28" name="Picture 27">
            <a:extLst>
              <a:ext uri="{FF2B5EF4-FFF2-40B4-BE49-F238E27FC236}">
                <a16:creationId xmlns:a16="http://schemas.microsoft.com/office/drawing/2014/main" id="{D43F328E-BC88-48EA-8DBF-D77AB6846E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756472" y="14283894"/>
            <a:ext cx="8511201" cy="6383401"/>
          </a:xfrm>
          <a:prstGeom prst="rect">
            <a:avLst/>
          </a:prstGeom>
        </p:spPr>
      </p:pic>
      <p:pic>
        <p:nvPicPr>
          <p:cNvPr id="34" name="Picture 33">
            <a:extLst>
              <a:ext uri="{FF2B5EF4-FFF2-40B4-BE49-F238E27FC236}">
                <a16:creationId xmlns:a16="http://schemas.microsoft.com/office/drawing/2014/main" id="{A135AA74-AEBB-431B-AE2A-36C9C87AD1E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31849" y="15924370"/>
            <a:ext cx="2176870" cy="2176870"/>
          </a:xfrm>
          <a:prstGeom prst="rect">
            <a:avLst/>
          </a:prstGeom>
        </p:spPr>
      </p:pic>
    </p:spTree>
    <p:extLst>
      <p:ext uri="{BB962C8B-B14F-4D97-AF65-F5344CB8AC3E}">
        <p14:creationId xmlns:p14="http://schemas.microsoft.com/office/powerpoint/2010/main" val="112423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7783-4808-401E-8FEC-7E22948809C8}"/>
              </a:ext>
            </a:extLst>
          </p:cNvPr>
          <p:cNvSpPr>
            <a:spLocks noGrp="1"/>
          </p:cNvSpPr>
          <p:nvPr>
            <p:ph type="title"/>
          </p:nvPr>
        </p:nvSpPr>
        <p:spPr>
          <a:solidFill>
            <a:schemeClr val="bg2">
              <a:lumMod val="20000"/>
              <a:lumOff val="80000"/>
            </a:schemeClr>
          </a:solidFill>
        </p:spPr>
        <p:txBody>
          <a:bodyPr/>
          <a:lstStyle/>
          <a:p>
            <a:r>
              <a:rPr lang="en-US" dirty="0">
                <a:solidFill>
                  <a:schemeClr val="bg2"/>
                </a:solidFill>
              </a:rPr>
              <a:t>Introduction</a:t>
            </a:r>
          </a:p>
        </p:txBody>
      </p:sp>
      <p:sp>
        <p:nvSpPr>
          <p:cNvPr id="7" name="Rectangle: Rounded Corners 6">
            <a:extLst>
              <a:ext uri="{FF2B5EF4-FFF2-40B4-BE49-F238E27FC236}">
                <a16:creationId xmlns:a16="http://schemas.microsoft.com/office/drawing/2014/main" id="{BCF89D54-EB48-40CA-987B-6054F9396008}"/>
              </a:ext>
            </a:extLst>
          </p:cNvPr>
          <p:cNvSpPr/>
          <p:nvPr/>
        </p:nvSpPr>
        <p:spPr>
          <a:xfrm>
            <a:off x="3017521" y="8710863"/>
            <a:ext cx="37856160" cy="23148757"/>
          </a:xfrm>
          <a:prstGeom prst="roundRect">
            <a:avLst>
              <a:gd name="adj" fmla="val 27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A036989-B0A4-4F54-8041-38402D892C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7071" y="9323210"/>
            <a:ext cx="37277055" cy="13706429"/>
          </a:xfrm>
        </p:spPr>
      </p:pic>
      <p:sp>
        <p:nvSpPr>
          <p:cNvPr id="8" name="TextBox 7">
            <a:extLst>
              <a:ext uri="{FF2B5EF4-FFF2-40B4-BE49-F238E27FC236}">
                <a16:creationId xmlns:a16="http://schemas.microsoft.com/office/drawing/2014/main" id="{0A6B464B-3887-424E-95D9-B2C4BF2C488D}"/>
              </a:ext>
            </a:extLst>
          </p:cNvPr>
          <p:cNvSpPr txBox="1"/>
          <p:nvPr/>
        </p:nvSpPr>
        <p:spPr>
          <a:xfrm>
            <a:off x="3874168" y="23641986"/>
            <a:ext cx="36142862" cy="821763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44546A"/>
                </a:solidFill>
                <a:effectLst/>
                <a:uLnTx/>
                <a:uFillTx/>
                <a:latin typeface="Calibri" panose="020F0502020204030204"/>
                <a:ea typeface="+mn-ea"/>
                <a:cs typeface="+mn-cs"/>
              </a:rPr>
              <a:t>The Geographical Original of Music Dataset consists of audio features as well as location data of 1059 music tracks sourced from 33 countries. Originally Linear Regression and Classification techniques were applied to use the audio features to predict geographic origin. In this study, we will use clustering techniques to gauge similarities in features of music from different regions of the world. Clustering may allow us to see trends and links that may not seem apparent at first.  These trends could be  starting point for researchers studying the evolution of music in these regions. We will use Cartopy, a cartography python module, to better visualize the geographic data which will help us spot relationships between the datapoints</a:t>
            </a:r>
            <a:r>
              <a:rPr kumimoji="0" lang="en-US" sz="3086" b="0" i="0" u="none" strike="noStrike" kern="1200" cap="none" spc="0" normalizeH="0" baseline="0" noProof="0" dirty="0">
                <a:ln>
                  <a:noFill/>
                </a:ln>
                <a:solidFill>
                  <a:srgbClr val="44546A"/>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602277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6D8B-6784-4064-A596-CE079ACFF94E}"/>
              </a:ext>
            </a:extLst>
          </p:cNvPr>
          <p:cNvSpPr>
            <a:spLocks noGrp="1"/>
          </p:cNvSpPr>
          <p:nvPr>
            <p:ph type="title"/>
          </p:nvPr>
        </p:nvSpPr>
        <p:spPr>
          <a:solidFill>
            <a:schemeClr val="bg2">
              <a:lumMod val="20000"/>
              <a:lumOff val="80000"/>
            </a:schemeClr>
          </a:solidFill>
        </p:spPr>
        <p:txBody>
          <a:bodyPr/>
          <a:lstStyle/>
          <a:p>
            <a:r>
              <a:rPr lang="en-US" dirty="0">
                <a:solidFill>
                  <a:schemeClr val="bg2"/>
                </a:solidFill>
              </a:rPr>
              <a:t>Methods</a:t>
            </a:r>
          </a:p>
        </p:txBody>
      </p:sp>
      <p:sp>
        <p:nvSpPr>
          <p:cNvPr id="17" name="Rectangle: Rounded Corners 16">
            <a:extLst>
              <a:ext uri="{FF2B5EF4-FFF2-40B4-BE49-F238E27FC236}">
                <a16:creationId xmlns:a16="http://schemas.microsoft.com/office/drawing/2014/main" id="{AFEE47FF-1FF0-444A-B3CC-7A11DB778633}"/>
              </a:ext>
            </a:extLst>
          </p:cNvPr>
          <p:cNvSpPr/>
          <p:nvPr/>
        </p:nvSpPr>
        <p:spPr>
          <a:xfrm>
            <a:off x="3017521" y="8710863"/>
            <a:ext cx="37856160" cy="23148757"/>
          </a:xfrm>
          <a:prstGeom prst="roundRect">
            <a:avLst>
              <a:gd name="adj" fmla="val 27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5">
            <a:extLst>
              <a:ext uri="{FF2B5EF4-FFF2-40B4-BE49-F238E27FC236}">
                <a16:creationId xmlns:a16="http://schemas.microsoft.com/office/drawing/2014/main" id="{2CAB314A-DF61-4F82-935B-59F6DFEBB4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0316" y="12620720"/>
            <a:ext cx="31310568" cy="7676959"/>
          </a:xfrm>
        </p:spPr>
      </p:pic>
      <p:sp>
        <p:nvSpPr>
          <p:cNvPr id="18" name="TextBox 17">
            <a:extLst>
              <a:ext uri="{FF2B5EF4-FFF2-40B4-BE49-F238E27FC236}">
                <a16:creationId xmlns:a16="http://schemas.microsoft.com/office/drawing/2014/main" id="{563896C0-0CB7-45B0-A795-722845EE8958}"/>
              </a:ext>
            </a:extLst>
          </p:cNvPr>
          <p:cNvSpPr txBox="1"/>
          <p:nvPr/>
        </p:nvSpPr>
        <p:spPr>
          <a:xfrm>
            <a:off x="4331368" y="22186232"/>
            <a:ext cx="35950358" cy="720197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44546A"/>
                </a:solidFill>
                <a:effectLst/>
                <a:uLnTx/>
                <a:uFillTx/>
                <a:latin typeface="Calibri" panose="020F0502020204030204"/>
                <a:ea typeface="+mn-ea"/>
                <a:cs typeface="+mn-cs"/>
              </a:rPr>
              <a:t>The Dataset was sourced from UCI ML Repository.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44546A"/>
                </a:solidFill>
                <a:effectLst/>
                <a:uLnTx/>
                <a:uFillTx/>
                <a:latin typeface="Calibri" panose="020F0502020204030204"/>
                <a:ea typeface="+mn-ea"/>
                <a:cs typeface="+mn-cs"/>
              </a:rPr>
              <a:t>It has 1059 instances and 70 attributes (68 audio features along with latitude and longitude).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600" b="0" i="0" u="none" strike="noStrike" kern="1200" cap="none" spc="0" normalizeH="0" baseline="0" noProof="0" dirty="0">
              <a:ln>
                <a:noFill/>
              </a:ln>
              <a:solidFill>
                <a:srgbClr val="44546A"/>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44546A"/>
                </a:solidFill>
                <a:effectLst/>
                <a:uLnTx/>
                <a:uFillTx/>
                <a:latin typeface="Calibri" panose="020F0502020204030204"/>
                <a:ea typeface="+mn-ea"/>
                <a:cs typeface="+mn-cs"/>
              </a:rPr>
              <a:t>PCA was first used to simply the data.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44546A"/>
                </a:solidFill>
                <a:effectLst/>
                <a:uLnTx/>
                <a:uFillTx/>
                <a:latin typeface="Calibri" panose="020F0502020204030204"/>
                <a:ea typeface="+mn-ea"/>
                <a:cs typeface="+mn-cs"/>
              </a:rPr>
              <a:t>K means clustering using different cluster numbers  (2,4 and 8) was performed on the simplified dataset. The k means algorithm was iterated 200 times.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44546A"/>
                </a:solidFill>
                <a:effectLst/>
                <a:uLnTx/>
                <a:uFillTx/>
                <a:latin typeface="Calibri" panose="020F0502020204030204"/>
                <a:ea typeface="+mn-ea"/>
                <a:cs typeface="+mn-cs"/>
              </a:rPr>
              <a:t>Clustered data was then projected on to a world map using  the Cartopy module.</a:t>
            </a:r>
          </a:p>
        </p:txBody>
      </p:sp>
    </p:spTree>
    <p:extLst>
      <p:ext uri="{BB962C8B-B14F-4D97-AF65-F5344CB8AC3E}">
        <p14:creationId xmlns:p14="http://schemas.microsoft.com/office/powerpoint/2010/main" val="97083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4D6344C5-81DD-483E-93F9-7388E654D434}"/>
              </a:ext>
            </a:extLst>
          </p:cNvPr>
          <p:cNvSpPr/>
          <p:nvPr/>
        </p:nvSpPr>
        <p:spPr>
          <a:xfrm>
            <a:off x="3017521" y="8710863"/>
            <a:ext cx="37856160" cy="23148757"/>
          </a:xfrm>
          <a:prstGeom prst="roundRect">
            <a:avLst>
              <a:gd name="adj" fmla="val 27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EDCD884F-3A60-4A27-B4C7-998F6A058C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6609" y="10886170"/>
            <a:ext cx="14861412" cy="11146059"/>
          </a:xfrm>
        </p:spPr>
      </p:pic>
      <p:sp>
        <p:nvSpPr>
          <p:cNvPr id="4" name="Title 1">
            <a:extLst>
              <a:ext uri="{FF2B5EF4-FFF2-40B4-BE49-F238E27FC236}">
                <a16:creationId xmlns:a16="http://schemas.microsoft.com/office/drawing/2014/main" id="{2BB5CE2C-448F-4B9F-A42B-4182C47081E6}"/>
              </a:ext>
            </a:extLst>
          </p:cNvPr>
          <p:cNvSpPr>
            <a:spLocks noGrp="1"/>
          </p:cNvSpPr>
          <p:nvPr>
            <p:ph type="title"/>
          </p:nvPr>
        </p:nvSpPr>
        <p:spPr>
          <a:xfrm>
            <a:off x="3017520" y="1752607"/>
            <a:ext cx="37856160" cy="6362702"/>
          </a:xfrm>
          <a:solidFill>
            <a:schemeClr val="bg2">
              <a:lumMod val="20000"/>
              <a:lumOff val="80000"/>
            </a:schemeClr>
          </a:solidFill>
        </p:spPr>
        <p:txBody>
          <a:bodyPr/>
          <a:lstStyle/>
          <a:p>
            <a:r>
              <a:rPr lang="en-US" dirty="0">
                <a:solidFill>
                  <a:schemeClr val="bg2"/>
                </a:solidFill>
              </a:rPr>
              <a:t>Component Space</a:t>
            </a:r>
          </a:p>
        </p:txBody>
      </p:sp>
      <p:pic>
        <p:nvPicPr>
          <p:cNvPr id="8" name="Picture 7">
            <a:extLst>
              <a:ext uri="{FF2B5EF4-FFF2-40B4-BE49-F238E27FC236}">
                <a16:creationId xmlns:a16="http://schemas.microsoft.com/office/drawing/2014/main" id="{BEC654A3-0F6E-4B79-93F8-80AEC4377C49}"/>
              </a:ext>
            </a:extLst>
          </p:cNvPr>
          <p:cNvPicPr>
            <a:picLocks noChangeAspect="1"/>
          </p:cNvPicPr>
          <p:nvPr/>
        </p:nvPicPr>
        <p:blipFill rotWithShape="1">
          <a:blip r:embed="rId3">
            <a:extLst>
              <a:ext uri="{28A0092B-C50C-407E-A947-70E740481C1C}">
                <a14:useLocalDpi xmlns:a14="http://schemas.microsoft.com/office/drawing/2010/main" val="0"/>
              </a:ext>
            </a:extLst>
          </a:blip>
          <a:srcRect l="3879" t="11421"/>
          <a:stretch/>
        </p:blipFill>
        <p:spPr>
          <a:xfrm>
            <a:off x="19058021" y="10247240"/>
            <a:ext cx="20636570" cy="14262978"/>
          </a:xfrm>
          <a:prstGeom prst="rect">
            <a:avLst/>
          </a:prstGeom>
        </p:spPr>
      </p:pic>
      <p:sp>
        <p:nvSpPr>
          <p:cNvPr id="10" name="TextBox 9">
            <a:extLst>
              <a:ext uri="{FF2B5EF4-FFF2-40B4-BE49-F238E27FC236}">
                <a16:creationId xmlns:a16="http://schemas.microsoft.com/office/drawing/2014/main" id="{678737DC-4070-44F4-8A88-C1FF62B0BFA3}"/>
              </a:ext>
            </a:extLst>
          </p:cNvPr>
          <p:cNvSpPr txBox="1"/>
          <p:nvPr/>
        </p:nvSpPr>
        <p:spPr>
          <a:xfrm>
            <a:off x="4937757" y="22671160"/>
            <a:ext cx="34015686" cy="1255728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44546A"/>
                </a:solidFill>
                <a:effectLst/>
                <a:uLnTx/>
                <a:uFillTx/>
                <a:latin typeface="Calibri" panose="020F0502020204030204"/>
                <a:ea typeface="+mn-ea"/>
                <a:cs typeface="+mn-cs"/>
              </a:rPr>
              <a:t>We can see that the component space does not have any apparent clusters and hence does not have an apparent k value that would best fit the data. When we plot the space on a map we can see that the music in the dataset comes primarily from African and Middle Eastern countries.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600" b="0" i="0" u="none" strike="noStrike" kern="1200" cap="none" spc="0" normalizeH="0" baseline="0" noProof="0" dirty="0">
              <a:ln>
                <a:noFill/>
              </a:ln>
              <a:solidFill>
                <a:srgbClr val="44546A"/>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6600" dirty="0">
                <a:solidFill>
                  <a:schemeClr val="bg2"/>
                </a:solidFill>
              </a:rPr>
              <a:t>We must note that as the data is sourced from only a few countries and the dataset only records the location of the country’s capital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6600" dirty="0">
              <a:solidFill>
                <a:schemeClr val="bg2"/>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6600" dirty="0">
                <a:solidFill>
                  <a:schemeClr val="bg2"/>
                </a:solidFill>
              </a:rPr>
              <a:t>This may lead to points overlapping</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600" b="0" i="0" u="none" strike="noStrike" kern="1200" cap="none" spc="0" normalizeH="0" baseline="0" noProof="0" dirty="0">
              <a:ln>
                <a:noFill/>
              </a:ln>
              <a:solidFill>
                <a:schemeClr val="bg2"/>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600" b="0" i="0" u="none" strike="noStrike" kern="1200" cap="none" spc="0" normalizeH="0" baseline="0" noProof="0" dirty="0">
              <a:ln>
                <a:noFill/>
              </a:ln>
              <a:solidFill>
                <a:srgbClr val="44546A"/>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6600" dirty="0">
              <a:solidFill>
                <a:srgbClr val="44546A"/>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600" b="0" i="0" u="none" strike="noStrike" kern="1200" cap="none" spc="0" normalizeH="0" baseline="0" noProof="0" dirty="0">
              <a:ln>
                <a:noFill/>
              </a:ln>
              <a:solidFill>
                <a:srgbClr val="44546A"/>
              </a:solidFill>
              <a:effectLst/>
              <a:uLnTx/>
              <a:uFillTx/>
              <a:latin typeface="Calibri" panose="020F0502020204030204"/>
              <a:ea typeface="+mn-ea"/>
              <a:cs typeface="+mn-cs"/>
            </a:endParaRPr>
          </a:p>
          <a:p>
            <a:endParaRPr lang="en-US" dirty="0"/>
          </a:p>
        </p:txBody>
      </p:sp>
    </p:spTree>
    <p:extLst>
      <p:ext uri="{BB962C8B-B14F-4D97-AF65-F5344CB8AC3E}">
        <p14:creationId xmlns:p14="http://schemas.microsoft.com/office/powerpoint/2010/main" val="171731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4D6344C5-81DD-483E-93F9-7388E654D434}"/>
              </a:ext>
            </a:extLst>
          </p:cNvPr>
          <p:cNvSpPr/>
          <p:nvPr/>
        </p:nvSpPr>
        <p:spPr>
          <a:xfrm>
            <a:off x="3017521" y="8710863"/>
            <a:ext cx="37856160" cy="23148757"/>
          </a:xfrm>
          <a:prstGeom prst="roundRect">
            <a:avLst>
              <a:gd name="adj" fmla="val 27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BBFD5155-FAE9-45F9-904C-5025DB88944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961" r="3958"/>
          <a:stretch/>
        </p:blipFill>
        <p:spPr>
          <a:xfrm>
            <a:off x="19428595" y="10247240"/>
            <a:ext cx="20564373" cy="14138218"/>
          </a:xfrm>
        </p:spPr>
      </p:pic>
      <p:pic>
        <p:nvPicPr>
          <p:cNvPr id="3" name="Picture 2">
            <a:extLst>
              <a:ext uri="{FF2B5EF4-FFF2-40B4-BE49-F238E27FC236}">
                <a16:creationId xmlns:a16="http://schemas.microsoft.com/office/drawing/2014/main" id="{DF10E8D7-03D1-4C81-BB07-C1C24381E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7184" y="10782982"/>
            <a:ext cx="14861411" cy="11146058"/>
          </a:xfrm>
          <a:prstGeom prst="rect">
            <a:avLst/>
          </a:prstGeom>
        </p:spPr>
      </p:pic>
      <p:sp>
        <p:nvSpPr>
          <p:cNvPr id="4" name="Title 1">
            <a:extLst>
              <a:ext uri="{FF2B5EF4-FFF2-40B4-BE49-F238E27FC236}">
                <a16:creationId xmlns:a16="http://schemas.microsoft.com/office/drawing/2014/main" id="{2BB5CE2C-448F-4B9F-A42B-4182C47081E6}"/>
              </a:ext>
            </a:extLst>
          </p:cNvPr>
          <p:cNvSpPr>
            <a:spLocks noGrp="1"/>
          </p:cNvSpPr>
          <p:nvPr>
            <p:ph type="title"/>
          </p:nvPr>
        </p:nvSpPr>
        <p:spPr>
          <a:xfrm>
            <a:off x="3017520" y="1752607"/>
            <a:ext cx="37856160" cy="6362702"/>
          </a:xfrm>
          <a:solidFill>
            <a:schemeClr val="bg2">
              <a:lumMod val="20000"/>
              <a:lumOff val="80000"/>
            </a:schemeClr>
          </a:solidFill>
        </p:spPr>
        <p:txBody>
          <a:bodyPr/>
          <a:lstStyle/>
          <a:p>
            <a:r>
              <a:rPr lang="en-US" dirty="0">
                <a:solidFill>
                  <a:schemeClr val="bg2"/>
                </a:solidFill>
              </a:rPr>
              <a:t>Clusters with k = 2</a:t>
            </a:r>
          </a:p>
        </p:txBody>
      </p:sp>
      <p:sp>
        <p:nvSpPr>
          <p:cNvPr id="10" name="TextBox 9">
            <a:extLst>
              <a:ext uri="{FF2B5EF4-FFF2-40B4-BE49-F238E27FC236}">
                <a16:creationId xmlns:a16="http://schemas.microsoft.com/office/drawing/2014/main" id="{678737DC-4070-44F4-8A88-C1FF62B0BFA3}"/>
              </a:ext>
            </a:extLst>
          </p:cNvPr>
          <p:cNvSpPr txBox="1"/>
          <p:nvPr/>
        </p:nvSpPr>
        <p:spPr>
          <a:xfrm>
            <a:off x="4937757" y="22671160"/>
            <a:ext cx="34015686" cy="8494633"/>
          </a:xfrm>
          <a:prstGeom prst="rect">
            <a:avLst/>
          </a:prstGeom>
          <a:noFill/>
        </p:spPr>
        <p:txBody>
          <a:bodyPr wrap="square" rtlCol="0">
            <a:spAutoFit/>
          </a:bodyPr>
          <a:lstStyle/>
          <a:p>
            <a:r>
              <a:rPr lang="en-US" sz="6600" dirty="0">
                <a:solidFill>
                  <a:schemeClr val="bg2"/>
                </a:solidFill>
              </a:rPr>
              <a:t>In the cluster map with two clusters, the map does not seem to have an obvious trend. The red cluster seems to be spread all over the map while the blue cluster seems to cover Northern Africa. This could imply that North African Music that make up this cluster share some musical features. This could further imply a common origin and a history of cultural contact between these countries.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600" b="0" i="0" u="none" strike="noStrike" kern="1200" cap="none" spc="0" normalizeH="0" baseline="0" noProof="0" dirty="0">
              <a:ln>
                <a:noFill/>
              </a:ln>
              <a:solidFill>
                <a:schemeClr val="bg2"/>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600" b="0" i="0" u="none" strike="noStrike" kern="1200" cap="none" spc="0" normalizeH="0" baseline="0" noProof="0" dirty="0">
              <a:ln>
                <a:noFill/>
              </a:ln>
              <a:solidFill>
                <a:srgbClr val="44546A"/>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6600" dirty="0">
              <a:solidFill>
                <a:srgbClr val="44546A"/>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600" b="0" i="0" u="none" strike="noStrike" kern="1200" cap="none" spc="0" normalizeH="0" baseline="0" noProof="0" dirty="0">
              <a:ln>
                <a:noFill/>
              </a:ln>
              <a:solidFill>
                <a:srgbClr val="44546A"/>
              </a:solidFill>
              <a:effectLst/>
              <a:uLnTx/>
              <a:uFillTx/>
              <a:latin typeface="Calibri" panose="020F0502020204030204"/>
              <a:ea typeface="+mn-ea"/>
              <a:cs typeface="+mn-cs"/>
            </a:endParaRPr>
          </a:p>
          <a:p>
            <a:endParaRPr lang="en-US" dirty="0"/>
          </a:p>
        </p:txBody>
      </p:sp>
    </p:spTree>
    <p:extLst>
      <p:ext uri="{BB962C8B-B14F-4D97-AF65-F5344CB8AC3E}">
        <p14:creationId xmlns:p14="http://schemas.microsoft.com/office/powerpoint/2010/main" val="106748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4D6344C5-81DD-483E-93F9-7388E654D434}"/>
              </a:ext>
            </a:extLst>
          </p:cNvPr>
          <p:cNvSpPr/>
          <p:nvPr/>
        </p:nvSpPr>
        <p:spPr>
          <a:xfrm>
            <a:off x="3017521" y="8710863"/>
            <a:ext cx="37856160" cy="23148757"/>
          </a:xfrm>
          <a:prstGeom prst="roundRect">
            <a:avLst>
              <a:gd name="adj" fmla="val 27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BBFD5155-FAE9-45F9-904C-5025DB88944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956" r="7744" b="4166"/>
          <a:stretch/>
        </p:blipFill>
        <p:spPr>
          <a:xfrm>
            <a:off x="19428594" y="10782982"/>
            <a:ext cx="19758983" cy="12991418"/>
          </a:xfrm>
        </p:spPr>
      </p:pic>
      <p:pic>
        <p:nvPicPr>
          <p:cNvPr id="3" name="Picture 2">
            <a:extLst>
              <a:ext uri="{FF2B5EF4-FFF2-40B4-BE49-F238E27FC236}">
                <a16:creationId xmlns:a16="http://schemas.microsoft.com/office/drawing/2014/main" id="{DF10E8D7-03D1-4C81-BB07-C1C24381E0F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67184" y="10782982"/>
            <a:ext cx="14861410" cy="11146058"/>
          </a:xfrm>
          <a:prstGeom prst="rect">
            <a:avLst/>
          </a:prstGeom>
        </p:spPr>
      </p:pic>
      <p:sp>
        <p:nvSpPr>
          <p:cNvPr id="4" name="Title 1">
            <a:extLst>
              <a:ext uri="{FF2B5EF4-FFF2-40B4-BE49-F238E27FC236}">
                <a16:creationId xmlns:a16="http://schemas.microsoft.com/office/drawing/2014/main" id="{2BB5CE2C-448F-4B9F-A42B-4182C47081E6}"/>
              </a:ext>
            </a:extLst>
          </p:cNvPr>
          <p:cNvSpPr>
            <a:spLocks noGrp="1"/>
          </p:cNvSpPr>
          <p:nvPr>
            <p:ph type="title"/>
          </p:nvPr>
        </p:nvSpPr>
        <p:spPr>
          <a:xfrm>
            <a:off x="3017520" y="1752607"/>
            <a:ext cx="37856160" cy="6362702"/>
          </a:xfrm>
          <a:solidFill>
            <a:schemeClr val="bg2">
              <a:lumMod val="20000"/>
              <a:lumOff val="80000"/>
            </a:schemeClr>
          </a:solidFill>
        </p:spPr>
        <p:txBody>
          <a:bodyPr/>
          <a:lstStyle/>
          <a:p>
            <a:r>
              <a:rPr lang="en-US" dirty="0">
                <a:solidFill>
                  <a:schemeClr val="bg2"/>
                </a:solidFill>
              </a:rPr>
              <a:t>Clusters with k = 4</a:t>
            </a:r>
          </a:p>
        </p:txBody>
      </p:sp>
      <p:sp>
        <p:nvSpPr>
          <p:cNvPr id="10" name="TextBox 9">
            <a:extLst>
              <a:ext uri="{FF2B5EF4-FFF2-40B4-BE49-F238E27FC236}">
                <a16:creationId xmlns:a16="http://schemas.microsoft.com/office/drawing/2014/main" id="{678737DC-4070-44F4-8A88-C1FF62B0BFA3}"/>
              </a:ext>
            </a:extLst>
          </p:cNvPr>
          <p:cNvSpPr txBox="1"/>
          <p:nvPr/>
        </p:nvSpPr>
        <p:spPr>
          <a:xfrm>
            <a:off x="4937757" y="22671160"/>
            <a:ext cx="34015686" cy="10525958"/>
          </a:xfrm>
          <a:prstGeom prst="rect">
            <a:avLst/>
          </a:prstGeom>
          <a:noFill/>
        </p:spPr>
        <p:txBody>
          <a:bodyPr wrap="square" rtlCol="0">
            <a:spAutoFit/>
          </a:bodyPr>
          <a:lstStyle/>
          <a:p>
            <a:r>
              <a:rPr lang="en-US" sz="6600" dirty="0">
                <a:solidFill>
                  <a:schemeClr val="bg2"/>
                </a:solidFill>
              </a:rPr>
              <a:t>In the cluster map with four clusters, we see that some clusters seem to be localized to certain regions. Such as the yellow cluster seems to be localized around Europe and the green cluster seems to be localized around Africa. The Blue cluster is generally localized towards the south with one exception. The red cluster seems to be localized in the north. These cluster suggesting relationships in the music of those regions mapped by each cluster. This map seems to have the most apparent trends amongst the maps we’ve plotted and hence k = 4 clusters could be a candidate for best fit.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600" b="0" i="0" u="none" strike="noStrike" kern="1200" cap="none" spc="0" normalizeH="0" baseline="0" noProof="0" dirty="0">
              <a:ln>
                <a:noFill/>
              </a:ln>
              <a:solidFill>
                <a:srgbClr val="44546A"/>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6600" dirty="0">
              <a:solidFill>
                <a:srgbClr val="44546A"/>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600" b="0" i="0" u="none" strike="noStrike" kern="1200" cap="none" spc="0" normalizeH="0" baseline="0" noProof="0" dirty="0">
              <a:ln>
                <a:noFill/>
              </a:ln>
              <a:solidFill>
                <a:srgbClr val="44546A"/>
              </a:solidFill>
              <a:effectLst/>
              <a:uLnTx/>
              <a:uFillTx/>
              <a:latin typeface="Calibri" panose="020F0502020204030204"/>
              <a:ea typeface="+mn-ea"/>
              <a:cs typeface="+mn-cs"/>
            </a:endParaRPr>
          </a:p>
          <a:p>
            <a:endParaRPr lang="en-US" dirty="0"/>
          </a:p>
        </p:txBody>
      </p:sp>
    </p:spTree>
    <p:extLst>
      <p:ext uri="{BB962C8B-B14F-4D97-AF65-F5344CB8AC3E}">
        <p14:creationId xmlns:p14="http://schemas.microsoft.com/office/powerpoint/2010/main" val="372952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4D6344C5-81DD-483E-93F9-7388E654D434}"/>
              </a:ext>
            </a:extLst>
          </p:cNvPr>
          <p:cNvSpPr/>
          <p:nvPr/>
        </p:nvSpPr>
        <p:spPr>
          <a:xfrm>
            <a:off x="3017521" y="8710863"/>
            <a:ext cx="37856160" cy="23148757"/>
          </a:xfrm>
          <a:prstGeom prst="roundRect">
            <a:avLst>
              <a:gd name="adj" fmla="val 27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B6D82611-B02B-4E5C-9AC7-9FB5AB16C064}"/>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DF10E8D7-03D1-4C81-BB07-C1C24381E0F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67184" y="10782982"/>
            <a:ext cx="14861410" cy="11146057"/>
          </a:xfrm>
          <a:prstGeom prst="rect">
            <a:avLst/>
          </a:prstGeom>
        </p:spPr>
      </p:pic>
      <p:sp>
        <p:nvSpPr>
          <p:cNvPr id="4" name="Title 1">
            <a:extLst>
              <a:ext uri="{FF2B5EF4-FFF2-40B4-BE49-F238E27FC236}">
                <a16:creationId xmlns:a16="http://schemas.microsoft.com/office/drawing/2014/main" id="{2BB5CE2C-448F-4B9F-A42B-4182C47081E6}"/>
              </a:ext>
            </a:extLst>
          </p:cNvPr>
          <p:cNvSpPr>
            <a:spLocks noGrp="1"/>
          </p:cNvSpPr>
          <p:nvPr>
            <p:ph type="title"/>
          </p:nvPr>
        </p:nvSpPr>
        <p:spPr>
          <a:xfrm>
            <a:off x="3017520" y="1752607"/>
            <a:ext cx="37856160" cy="6362702"/>
          </a:xfrm>
          <a:solidFill>
            <a:schemeClr val="bg2">
              <a:lumMod val="20000"/>
              <a:lumOff val="80000"/>
            </a:schemeClr>
          </a:solidFill>
        </p:spPr>
        <p:txBody>
          <a:bodyPr/>
          <a:lstStyle/>
          <a:p>
            <a:r>
              <a:rPr lang="en-US" dirty="0">
                <a:solidFill>
                  <a:schemeClr val="bg2"/>
                </a:solidFill>
              </a:rPr>
              <a:t>Clusters with k = 8</a:t>
            </a:r>
          </a:p>
        </p:txBody>
      </p:sp>
      <p:sp>
        <p:nvSpPr>
          <p:cNvPr id="10" name="TextBox 9">
            <a:extLst>
              <a:ext uri="{FF2B5EF4-FFF2-40B4-BE49-F238E27FC236}">
                <a16:creationId xmlns:a16="http://schemas.microsoft.com/office/drawing/2014/main" id="{678737DC-4070-44F4-8A88-C1FF62B0BFA3}"/>
              </a:ext>
            </a:extLst>
          </p:cNvPr>
          <p:cNvSpPr txBox="1"/>
          <p:nvPr/>
        </p:nvSpPr>
        <p:spPr>
          <a:xfrm>
            <a:off x="4937757" y="22671160"/>
            <a:ext cx="34015686" cy="9510296"/>
          </a:xfrm>
          <a:prstGeom prst="rect">
            <a:avLst/>
          </a:prstGeom>
          <a:noFill/>
        </p:spPr>
        <p:txBody>
          <a:bodyPr wrap="square" rtlCol="0">
            <a:spAutoFit/>
          </a:bodyPr>
          <a:lstStyle/>
          <a:p>
            <a:r>
              <a:rPr lang="en-US" sz="6600" dirty="0">
                <a:solidFill>
                  <a:schemeClr val="bg2"/>
                </a:solidFill>
              </a:rPr>
              <a:t>In the cluster map with 8 clusters, there doesn’t seem to be any identifiable trend. Some clusters such seem to be localized such as brown in the south. But others seem more spread out, such as yellow. </a:t>
            </a:r>
          </a:p>
          <a:p>
            <a:endParaRPr lang="en-US" sz="6600" dirty="0">
              <a:solidFill>
                <a:schemeClr val="bg2"/>
              </a:solidFill>
            </a:endParaRPr>
          </a:p>
          <a:p>
            <a:r>
              <a:rPr lang="en-US" sz="6600" dirty="0">
                <a:solidFill>
                  <a:schemeClr val="bg2"/>
                </a:solidFill>
              </a:rPr>
              <a:t>The clusters that seem to be spread over the globe indicate that our analysis method seems to group together vastly different datapoints. It is more likely that our analysis method is flawed rather than there being a relationship between the music of these regions.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6600" dirty="0">
              <a:solidFill>
                <a:srgbClr val="44546A"/>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600" b="0" i="0" u="none" strike="noStrike" kern="1200" cap="none" spc="0" normalizeH="0" baseline="0" noProof="0" dirty="0">
              <a:ln>
                <a:noFill/>
              </a:ln>
              <a:solidFill>
                <a:srgbClr val="44546A"/>
              </a:solidFill>
              <a:effectLst/>
              <a:uLnTx/>
              <a:uFillTx/>
              <a:latin typeface="Calibri" panose="020F0502020204030204"/>
              <a:ea typeface="+mn-ea"/>
              <a:cs typeface="+mn-cs"/>
            </a:endParaRPr>
          </a:p>
          <a:p>
            <a:endParaRPr lang="en-US" dirty="0"/>
          </a:p>
        </p:txBody>
      </p:sp>
      <p:pic>
        <p:nvPicPr>
          <p:cNvPr id="5" name="Picture 4">
            <a:extLst>
              <a:ext uri="{FF2B5EF4-FFF2-40B4-BE49-F238E27FC236}">
                <a16:creationId xmlns:a16="http://schemas.microsoft.com/office/drawing/2014/main" id="{5E70C20F-85B6-4AB5-8CAD-28305BBAB06F}"/>
              </a:ext>
            </a:extLst>
          </p:cNvPr>
          <p:cNvPicPr>
            <a:picLocks noChangeAspect="1"/>
          </p:cNvPicPr>
          <p:nvPr/>
        </p:nvPicPr>
        <p:blipFill rotWithShape="1">
          <a:blip r:embed="rId3">
            <a:extLst>
              <a:ext uri="{28A0092B-C50C-407E-A947-70E740481C1C}">
                <a14:useLocalDpi xmlns:a14="http://schemas.microsoft.com/office/drawing/2010/main" val="0"/>
              </a:ext>
            </a:extLst>
          </a:blip>
          <a:srcRect t="13748" r="8097" b="17528"/>
          <a:stretch/>
        </p:blipFill>
        <p:spPr>
          <a:xfrm>
            <a:off x="19450128" y="10782981"/>
            <a:ext cx="19873888" cy="11146057"/>
          </a:xfrm>
          <a:prstGeom prst="rect">
            <a:avLst/>
          </a:prstGeom>
        </p:spPr>
      </p:pic>
    </p:spTree>
    <p:extLst>
      <p:ext uri="{BB962C8B-B14F-4D97-AF65-F5344CB8AC3E}">
        <p14:creationId xmlns:p14="http://schemas.microsoft.com/office/powerpoint/2010/main" val="327211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6695</TotalTime>
  <Words>1226</Words>
  <Application>Microsoft Office PowerPoint</Application>
  <PresentationFormat>Custom</PresentationFormat>
  <Paragraphs>71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Introduction</vt:lpstr>
      <vt:lpstr>Methods</vt:lpstr>
      <vt:lpstr>Component Space</vt:lpstr>
      <vt:lpstr>Clusters with k = 2</vt:lpstr>
      <vt:lpstr>Clusters with k = 4</vt:lpstr>
      <vt:lpstr>Clusters with k =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shushruth kallutla</dc:creator>
  <cp:lastModifiedBy>shushruth kallutla</cp:lastModifiedBy>
  <cp:revision>39</cp:revision>
  <dcterms:created xsi:type="dcterms:W3CDTF">2020-12-14T23:17:54Z</dcterms:created>
  <dcterms:modified xsi:type="dcterms:W3CDTF">2020-12-19T22:58:22Z</dcterms:modified>
</cp:coreProperties>
</file>