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F1EC-CB76-8A9E-7ACF-AC3CAF56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96B7-C4D7-CA91-5167-77F4A66E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E679-06E0-B634-9C55-1687AF44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285B-35AC-05D2-5D0C-9902CA38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9DE72-5AA6-2337-BB61-36FC37B0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C632-21D6-5A31-DE2F-613DAC7A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36356-1B53-2BC8-17F7-AB6CF9CC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5741-1838-1CEC-F806-925ACDD0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AF35-6E1A-0CB7-FDD2-07E0159E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B7D0-3B77-9D25-03CF-82A91D3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C9917-15D3-D48D-B7AF-80A27DA2B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C8A15-695E-6513-6555-F8387FB5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440A-A9CD-FC5B-C147-25069358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6054-A675-EE8D-2F92-DBCBD074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C8EF-96D5-8EFA-6F10-08D98A3C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8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BA2F-9B66-9D0E-1B80-55265D70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6519-194F-8764-DAEE-C6916252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8079-D472-B574-AD49-5C14D05F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6874-8470-F9C0-9E71-CC2B92F4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754B-682D-B31E-CDFB-30CE5D2B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7984-8881-5A22-165C-B7C4BF2A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AE1D-527C-080A-8C12-EF15161A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6FF7-0292-EDF0-4BE8-16E9D3A6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40DB-3FE1-5348-1BE4-92AFE603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2026-91A2-5F57-951C-F9B4E99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FDB-19BE-09CE-FBDE-A3003FA2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3C61-96F3-B31B-21C0-5DFC9D9A3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54BDB-B7BC-15CD-9F63-5DBBA13AA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DE64B-953D-37BD-D5B0-8B384FF2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46712-F5E5-428F-2047-F2B73527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AD05E-A058-25E3-2F8D-35CEF895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BBD3-EDBC-6ADE-7B0A-E0A20026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C6EE4-8E0C-F6CB-301E-5637E8ADC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6442-1004-897C-FD7E-C3406E58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B2271-CDD1-D0F8-0C2D-62ABA7631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5E88B-2DB5-C06F-3C96-3C0D54E5A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C8B59-9619-AEBF-06E4-690D222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DE240-9BC1-BD27-7C16-81F8C40B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40216-208E-4D45-F540-5E89EC26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5532-9331-B816-FA7E-D81BFE46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9F0BE-1DF1-6055-B33A-7C2F3DBD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D9527-C8F4-D7FD-059E-11F2F20F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9546-731E-93BA-D3E8-8B78408E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9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536FF-3E37-9BC2-745B-FE668544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3E424-5C5B-1B19-3950-6330D522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F80D-09DE-8767-D4BC-1DB269FD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2A91-4D4A-FA93-2A67-52F62D4A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73CC-7111-732A-6BE7-7F22196FF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AF7D2-B566-E74B-5997-662C38E2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05F64-FAE1-AF5C-5D28-ED9CDD07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03DB3-4AAE-1AF5-D227-81F96DE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7DF65-C205-847A-6F3C-46F64068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63C0-24C1-8C30-4BC6-8C4853EA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2121A-F35B-9493-BA63-09BF55574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0963-64D1-AA39-4FCA-188BF771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E280F-E2F1-7C64-530D-56794F79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20A7-5579-E7DB-0015-EF8C0E3E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C2C1-BBDB-9C94-3859-2742DA9A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6616B-322A-382F-5107-39C432FB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8E07C-99D4-A1B8-6525-17B9D6AC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79BD-7DAC-0F80-03CB-FE83D9BD9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1C26-B0E3-4D8C-A0D4-67DD5BCAF8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469E-B787-1BF3-EE40-78210D4E5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CB59-4725-2570-83AB-A7A20BE5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DAF4-6468-480C-A8E0-F0FDC823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2713-F7CD-31A6-8F7D-2F879CB52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System using KNN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47ACF-C192-8025-75C0-6483AE5A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Shusmoy Chowdhury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Jayanth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Madupalli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Missouri State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0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7C4B-773E-86E2-78B5-BC7498B9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F0EAAC-7C00-426D-FDC3-4EFEC245B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5" y="1652870"/>
            <a:ext cx="4268915" cy="159275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945915-B857-94AF-E6BB-D37B3A074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55" y="1426633"/>
            <a:ext cx="4544680" cy="1856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538C1-66B2-0239-D2E3-480566BD9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5" y="4206406"/>
            <a:ext cx="5443405" cy="16326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B1445D-902F-6376-5C57-FA4F0030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98" y="4206405"/>
            <a:ext cx="5358694" cy="16326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42285-AB5A-EAB0-4AB7-00BEAC611ABD}"/>
              </a:ext>
            </a:extLst>
          </p:cNvPr>
          <p:cNvSpPr txBox="1"/>
          <p:nvPr/>
        </p:nvSpPr>
        <p:spPr>
          <a:xfrm>
            <a:off x="998070" y="3283446"/>
            <a:ext cx="26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Euclidian Distance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9211D-9364-AABA-0F26-C7B11D959771}"/>
              </a:ext>
            </a:extLst>
          </p:cNvPr>
          <p:cNvSpPr txBox="1"/>
          <p:nvPr/>
        </p:nvSpPr>
        <p:spPr>
          <a:xfrm>
            <a:off x="6302187" y="3287928"/>
            <a:ext cx="318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Genre Based Euclidian Distance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3E9720-377F-3C64-A958-B4133099E7D2}"/>
              </a:ext>
            </a:extLst>
          </p:cNvPr>
          <p:cNvSpPr txBox="1"/>
          <p:nvPr/>
        </p:nvSpPr>
        <p:spPr>
          <a:xfrm>
            <a:off x="998070" y="5839010"/>
            <a:ext cx="356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Popularity Based Euclidian Distance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D4C9E5-0CC5-523B-E936-F84495EB2A1E}"/>
              </a:ext>
            </a:extLst>
          </p:cNvPr>
          <p:cNvSpPr txBox="1"/>
          <p:nvPr/>
        </p:nvSpPr>
        <p:spPr>
          <a:xfrm>
            <a:off x="6630893" y="5839010"/>
            <a:ext cx="30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Based Euclidian Distance </a:t>
            </a:r>
          </a:p>
        </p:txBody>
      </p:sp>
    </p:spTree>
    <p:extLst>
      <p:ext uri="{BB962C8B-B14F-4D97-AF65-F5344CB8AC3E}">
        <p14:creationId xmlns:p14="http://schemas.microsoft.com/office/powerpoint/2010/main" val="39465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C3C5-E71C-6577-0133-630B2B6C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20D2-7E8B-1555-F54D-CAFC25E1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the intersection of the results based on the different Euclidian distance</a:t>
            </a:r>
          </a:p>
          <a:p>
            <a:r>
              <a:rPr lang="en-US" dirty="0"/>
              <a:t>Use other distance  metrics and check the results</a:t>
            </a:r>
          </a:p>
          <a:p>
            <a:r>
              <a:rPr lang="en-US" dirty="0"/>
              <a:t>Write the final report</a:t>
            </a:r>
          </a:p>
        </p:txBody>
      </p:sp>
    </p:spTree>
    <p:extLst>
      <p:ext uri="{BB962C8B-B14F-4D97-AF65-F5344CB8AC3E}">
        <p14:creationId xmlns:p14="http://schemas.microsoft.com/office/powerpoint/2010/main" val="76532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F78F-53C1-6D81-F568-1C5457DC9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7BB0D-BEBF-3331-0235-F791F5C22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9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8EDB-D7CE-B31E-30FF-35693598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53A0-E773-4946-1026-CE7D8C6C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/>
              <a:t> System</a:t>
            </a:r>
          </a:p>
          <a:p>
            <a:r>
              <a:rPr lang="en-US" dirty="0"/>
              <a:t>K Nearest Neighbor</a:t>
            </a:r>
          </a:p>
          <a:p>
            <a:r>
              <a:rPr lang="en-US" dirty="0"/>
              <a:t>Distance Metrics</a:t>
            </a:r>
          </a:p>
          <a:p>
            <a:r>
              <a:rPr lang="en-US" dirty="0"/>
              <a:t>Proposed Methodology</a:t>
            </a:r>
          </a:p>
          <a:p>
            <a:r>
              <a:rPr lang="en-US" dirty="0"/>
              <a:t>Analysis of 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60812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7DE6-7398-EF65-ACC4-D24DD07F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E15A7-A3CA-CE0F-3BC1-BDEF7D681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79" y="1466603"/>
            <a:ext cx="6323611" cy="4692547"/>
          </a:xfrm>
        </p:spPr>
      </p:pic>
    </p:spTree>
    <p:extLst>
      <p:ext uri="{BB962C8B-B14F-4D97-AF65-F5344CB8AC3E}">
        <p14:creationId xmlns:p14="http://schemas.microsoft.com/office/powerpoint/2010/main" val="244918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662B-5C02-74FA-6B7C-32A93EF3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1A8-833A-BF69-1FB9-BBED4315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8236" cy="4351338"/>
          </a:xfrm>
        </p:spPr>
        <p:txBody>
          <a:bodyPr/>
          <a:lstStyle/>
          <a:p>
            <a:r>
              <a:rPr lang="en-US" dirty="0"/>
              <a:t>Supervised machine learning algorithm</a:t>
            </a:r>
          </a:p>
          <a:p>
            <a:r>
              <a:rPr lang="en-US" dirty="0"/>
              <a:t>Finding the neighbors of a data point</a:t>
            </a:r>
          </a:p>
          <a:p>
            <a:r>
              <a:rPr lang="en-US" dirty="0"/>
              <a:t>Predicting results based on the neighbors</a:t>
            </a:r>
          </a:p>
          <a:p>
            <a:r>
              <a:rPr lang="en-US" dirty="0"/>
              <a:t>Used in both classification  and regression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FFF55-00FC-2A44-00A2-6DD7AE11E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05" y="1690688"/>
            <a:ext cx="3981456" cy="35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5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756C-55D4-F4C6-604C-5A97ACE6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Movie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E630-BE6E-EF87-B087-E9729025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provide a random movie name</a:t>
            </a:r>
          </a:p>
          <a:p>
            <a:r>
              <a:rPr lang="en-US" dirty="0"/>
              <a:t>KNN will find the nearest neighbors based on the features using a distance metrics</a:t>
            </a:r>
          </a:p>
          <a:p>
            <a:r>
              <a:rPr lang="en-US" dirty="0"/>
              <a:t>Features can be genres, average ratings and popularity of a movie</a:t>
            </a:r>
          </a:p>
          <a:p>
            <a:r>
              <a:rPr lang="en-US" dirty="0"/>
              <a:t>These neighbors can be shown as similar movies or recommended movies</a:t>
            </a:r>
          </a:p>
        </p:txBody>
      </p:sp>
    </p:spTree>
    <p:extLst>
      <p:ext uri="{BB962C8B-B14F-4D97-AF65-F5344CB8AC3E}">
        <p14:creationId xmlns:p14="http://schemas.microsoft.com/office/powerpoint/2010/main" val="416655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FE23-0E07-8048-64AC-47F5D4A8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54BB-43B0-25C8-AB9D-9337BD72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Euclidian Distance</a:t>
            </a:r>
          </a:p>
          <a:p>
            <a:r>
              <a:rPr lang="en-US" dirty="0"/>
              <a:t>Manhattan Distance</a:t>
            </a:r>
          </a:p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EF2F0-BF9F-61EA-23F4-65CFE5664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19" y="1530525"/>
            <a:ext cx="3068290" cy="29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AFA8-7EC7-63B6-7966-C08B6FCA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7AF0-C9BC-725C-9B27-024EF98E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features from </a:t>
            </a:r>
            <a:r>
              <a:rPr lang="en-US" dirty="0" err="1"/>
              <a:t>MovieLens</a:t>
            </a:r>
            <a:r>
              <a:rPr lang="en-US" dirty="0"/>
              <a:t> dataset</a:t>
            </a:r>
          </a:p>
          <a:p>
            <a:r>
              <a:rPr lang="en-US" dirty="0"/>
              <a:t>Prompt the user for movie name to conduct content-based filtering</a:t>
            </a:r>
          </a:p>
          <a:p>
            <a:r>
              <a:rPr lang="en-US" dirty="0"/>
              <a:t>Train the KNN model with Euclidian distance among the features</a:t>
            </a:r>
          </a:p>
          <a:p>
            <a:r>
              <a:rPr lang="en-US" dirty="0"/>
              <a:t>Find the nearest neighbors from the models</a:t>
            </a:r>
          </a:p>
          <a:p>
            <a:r>
              <a:rPr lang="en-US" dirty="0"/>
              <a:t>Display the nearest neighbors as recommended movies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7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67FA-F0B6-B5B2-4F07-9A1465BE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78C9-73E8-17F2-B3F8-0B08A2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used 19 genres, average rating and popularity of a movie.</a:t>
            </a:r>
          </a:p>
          <a:p>
            <a:r>
              <a:rPr lang="en-US" dirty="0"/>
              <a:t>We used these features and find the Euclidian distance between the user input and movies in dataset</a:t>
            </a:r>
          </a:p>
          <a:p>
            <a:r>
              <a:rPr lang="en-US" dirty="0"/>
              <a:t>We have used four different variations of Euclidian distance based on these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56CE-8A85-A2B4-632B-59EEB5BD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Euclidian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669C-C665-C277-885D-BFD29AFA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first we used normal Euclidian distance for all the features</a:t>
            </a:r>
          </a:p>
          <a:p>
            <a:r>
              <a:rPr lang="en-US" dirty="0"/>
              <a:t>In the Second we prioritize the genres with multiplying some weights with that which gave us genre-based movie recommendation</a:t>
            </a:r>
          </a:p>
          <a:p>
            <a:r>
              <a:rPr lang="en-US" dirty="0"/>
              <a:t>In the Third we prioritize the average ratings and popularity with multiplying some weights with that which gave us popularity-based movie recommendation</a:t>
            </a:r>
          </a:p>
          <a:p>
            <a:r>
              <a:rPr lang="en-US" dirty="0"/>
              <a:t>In the Fourth we took the maximum of genre based and pupillarity based Euclidian distance</a:t>
            </a:r>
          </a:p>
          <a:p>
            <a:r>
              <a:rPr lang="en-US" dirty="0"/>
              <a:t>All four cases gave us different results with some similar movies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7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Movie Recommendation System using KNN </vt:lpstr>
      <vt:lpstr>Overview</vt:lpstr>
      <vt:lpstr>Movie Recommendation System</vt:lpstr>
      <vt:lpstr>K Nearest Neighbor</vt:lpstr>
      <vt:lpstr>KNN in Movie Recommendation System</vt:lpstr>
      <vt:lpstr>Distance Metrics</vt:lpstr>
      <vt:lpstr>Proposed Methodology</vt:lpstr>
      <vt:lpstr>Working with the features</vt:lpstr>
      <vt:lpstr>Variation of Euclidian Distance</vt:lpstr>
      <vt:lpstr>Analysis of Results</vt:lpstr>
      <vt:lpstr>Future Plan</vt:lpstr>
      <vt:lpstr>Thank You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using KNN </dc:title>
  <dc:creator>Chowdhury, Shusmoy</dc:creator>
  <cp:lastModifiedBy>Chowdhury, Shusmoy</cp:lastModifiedBy>
  <cp:revision>1</cp:revision>
  <dcterms:created xsi:type="dcterms:W3CDTF">2022-08-02T20:24:30Z</dcterms:created>
  <dcterms:modified xsi:type="dcterms:W3CDTF">2022-08-02T20:24:30Z</dcterms:modified>
</cp:coreProperties>
</file>