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9" r:id="rId7"/>
    <p:sldId id="271" r:id="rId8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>
      <p:cViewPr varScale="1">
        <p:scale>
          <a:sx n="66" d="100"/>
          <a:sy n="66" d="100"/>
        </p:scale>
        <p:origin x="90" y="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8024" cy="2000251"/>
          </a:xfrm>
        </p:spPr>
        <p:txBody>
          <a:bodyPr rtlCol="0"/>
          <a:lstStyle/>
          <a:p>
            <a:pPr algn="ctr"/>
            <a:r>
              <a:rPr lang="ru-RU" dirty="0" smtClean="0"/>
              <a:t>Проект </a:t>
            </a:r>
            <a:r>
              <a:rPr lang="en-US" b="1" dirty="0" err="1"/>
              <a:t>WebServer+API</a:t>
            </a:r>
            <a:endParaRPr lang="en-US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Онлайн-магазин</a:t>
            </a:r>
            <a:endParaRPr lang="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897" y="5157192"/>
            <a:ext cx="31585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Авторы:</a:t>
            </a:r>
          </a:p>
          <a:p>
            <a:pPr algn="ctr"/>
            <a:r>
              <a:rPr lang="ru-RU" sz="1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Арсенян</a:t>
            </a:r>
            <a:r>
              <a:rPr lang="ru-RU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Эдгар </a:t>
            </a:r>
            <a:r>
              <a:rPr lang="ru-RU" sz="1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Андраникович</a:t>
            </a:r>
            <a:endParaRPr lang="ru-RU" sz="1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Шустов Владимир Андреевич</a:t>
            </a:r>
            <a:endParaRPr lang="ru-RU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 и задачи: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Разработать </a:t>
            </a:r>
            <a:r>
              <a:rPr lang="en-US" dirty="0" smtClean="0"/>
              <a:t>web</a:t>
            </a:r>
            <a:r>
              <a:rPr lang="ru-RU" dirty="0" smtClean="0"/>
              <a:t>-приложение для покупок в онлайн-магазине</a:t>
            </a:r>
            <a:endParaRPr lang="ru" dirty="0"/>
          </a:p>
          <a:p>
            <a:pPr rtl="0"/>
            <a:r>
              <a:rPr lang="ru-RU" dirty="0" smtClean="0"/>
              <a:t>С</a:t>
            </a:r>
            <a:r>
              <a:rPr lang="ru" dirty="0" smtClean="0"/>
              <a:t>оздать классы</a:t>
            </a:r>
          </a:p>
          <a:p>
            <a:pPr rtl="0"/>
            <a:r>
              <a:rPr lang="ru-RU" dirty="0" smtClean="0"/>
              <a:t>С</a:t>
            </a:r>
            <a:r>
              <a:rPr lang="ru" dirty="0" smtClean="0"/>
              <a:t>оздать формы</a:t>
            </a:r>
          </a:p>
          <a:p>
            <a:pPr rtl="0"/>
            <a:r>
              <a:rPr lang="ru-RU" dirty="0" smtClean="0"/>
              <a:t>С</a:t>
            </a:r>
            <a:r>
              <a:rPr lang="ru" dirty="0" smtClean="0"/>
              <a:t>оздать обработчики для форм</a:t>
            </a:r>
          </a:p>
          <a:p>
            <a:pPr rtl="0"/>
            <a:r>
              <a:rPr lang="ru-RU" dirty="0" smtClean="0"/>
              <a:t>С</a:t>
            </a:r>
            <a:r>
              <a:rPr lang="ru" dirty="0" smtClean="0"/>
              <a:t>оздать базу данных</a:t>
            </a:r>
          </a:p>
          <a:p>
            <a:pPr rtl="0"/>
            <a:endParaRPr lang="ru" dirty="0" smtClean="0"/>
          </a:p>
          <a:p>
            <a:pPr marL="0" indent="0" rtl="0">
              <a:buNone/>
            </a:pPr>
            <a:endParaRPr lang="ru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2034415"/>
              </p:ext>
            </p:extLst>
          </p:nvPr>
        </p:nvGraphicFramePr>
        <p:xfrm>
          <a:off x="9550796" y="8541568"/>
          <a:ext cx="624840" cy="10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ru" dirty="0"/>
                        <a:t>Класс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/>
                        <a:t>Группа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Группа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ru" dirty="0"/>
                        <a:t>Класс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ru" dirty="0"/>
                        <a:t>Класс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Реализация проекта: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731513" cy="4465320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Подключаем </a:t>
            </a:r>
            <a:r>
              <a:rPr lang="ru-RU" dirty="0" err="1" smtClean="0"/>
              <a:t>библиотекиЖ</a:t>
            </a:r>
            <a:endParaRPr lang="ru-RU" dirty="0" smtClean="0"/>
          </a:p>
          <a:p>
            <a:r>
              <a:rPr lang="ru" dirty="0" smtClean="0"/>
              <a:t> </a:t>
            </a:r>
            <a:r>
              <a:rPr lang="en-US" dirty="0" smtClean="0"/>
              <a:t>flask-</a:t>
            </a:r>
            <a:r>
              <a:rPr lang="en-US" dirty="0" err="1" smtClean="0"/>
              <a:t>wtf</a:t>
            </a:r>
            <a:endParaRPr lang="en-US" dirty="0" smtClean="0"/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endParaRPr lang="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072" t="4907" r="65761" b="981"/>
          <a:stretch/>
        </p:blipFill>
        <p:spPr>
          <a:xfrm>
            <a:off x="7102524" y="486715"/>
            <a:ext cx="4129445" cy="69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876" y="426373"/>
            <a:ext cx="4062942" cy="1007120"/>
          </a:xfrm>
        </p:spPr>
        <p:txBody>
          <a:bodyPr rtlCol="0"/>
          <a:lstStyle/>
          <a:p>
            <a:pPr rtl="0"/>
            <a:r>
              <a:rPr lang="ru-RU" dirty="0" smtClean="0"/>
              <a:t>Вывод:</a:t>
            </a:r>
            <a:endParaRPr lang="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1884" y="1916832"/>
            <a:ext cx="10441160" cy="4536504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Проект нуждается в доработке. </a:t>
            </a:r>
          </a:p>
          <a:p>
            <a:pPr algn="ctr" rtl="0"/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Не доработаны добавление в корзину и переход в неё.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11533664" y="6172200"/>
            <a:ext cx="45719" cy="65112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4873beb7-5857-4685-be1f-d57550cc96cc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99</TotalTime>
  <Words>80</Words>
  <Application>Microsoft Office PowerPoint</Application>
  <PresentationFormat>Произвольный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Технический стиль 16 х 9</vt:lpstr>
      <vt:lpstr>Проект WebServer+API</vt:lpstr>
      <vt:lpstr>Цель и задачи:</vt:lpstr>
      <vt:lpstr>Реализация проекта:</vt:lpstr>
      <vt:lpstr>Вывод: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STUDENT23</dc:creator>
  <cp:lastModifiedBy>STUDENT23</cp:lastModifiedBy>
  <cp:revision>8</cp:revision>
  <dcterms:created xsi:type="dcterms:W3CDTF">2023-01-23T08:10:04Z</dcterms:created>
  <dcterms:modified xsi:type="dcterms:W3CDTF">2023-04-24T13:15:16Z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