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AEF19C7-85AA-4931-9636-0A472193F301}">
          <p14:sldIdLst>
            <p14:sldId id="256"/>
            <p14:sldId id="267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Раздел без заголовка" id="{0410F96E-B2EA-47B0-935C-62B5C75B4ED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50A-28D1-4691-8611-7EFBB7DAC3F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553-8876-4A60-BB06-EB2BB38E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72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50A-28D1-4691-8611-7EFBB7DAC3F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553-8876-4A60-BB06-EB2BB38E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54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50A-28D1-4691-8611-7EFBB7DAC3F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553-8876-4A60-BB06-EB2BB38E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72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50A-28D1-4691-8611-7EFBB7DAC3F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553-8876-4A60-BB06-EB2BB38E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11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50A-28D1-4691-8611-7EFBB7DAC3F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553-8876-4A60-BB06-EB2BB38E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8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50A-28D1-4691-8611-7EFBB7DAC3F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553-8876-4A60-BB06-EB2BB38E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53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50A-28D1-4691-8611-7EFBB7DAC3F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553-8876-4A60-BB06-EB2BB38E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13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50A-28D1-4691-8611-7EFBB7DAC3F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553-8876-4A60-BB06-EB2BB38E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06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50A-28D1-4691-8611-7EFBB7DAC3F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553-8876-4A60-BB06-EB2BB38E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08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50A-28D1-4691-8611-7EFBB7DAC3F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553-8876-4A60-BB06-EB2BB38E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38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350A-28D1-4691-8611-7EFBB7DAC3F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9553-8876-4A60-BB06-EB2BB38E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14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F350A-28D1-4691-8611-7EFBB7DAC3F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9553-8876-4A60-BB06-EB2BB38E82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442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2534" y="214853"/>
            <a:ext cx="12236450" cy="2387600"/>
          </a:xfrm>
        </p:spPr>
        <p:txBody>
          <a:bodyPr>
            <a:noAutofit/>
          </a:bodyPr>
          <a:lstStyle/>
          <a:p>
            <a:r>
              <a:rPr lang="ru-RU" sz="15000" i="1" dirty="0" smtClean="0"/>
              <a:t>ИК излучение</a:t>
            </a:r>
            <a:endParaRPr lang="ru-RU" sz="15000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4300"/>
            <a:ext cx="12173916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4)</a:t>
            </a:r>
            <a:r>
              <a:rPr lang="en-US" dirty="0" err="1" smtClean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Тепловизоры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Ночное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наблюдение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, </a:t>
            </a:r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обнаружение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утечек</a:t>
            </a:r>
            <a:r>
              <a:rPr lang="en-US" dirty="0" smtClean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.</a:t>
            </a:r>
            <a:endParaRPr lang="en-US" dirty="0"/>
          </a:p>
        </p:txBody>
      </p:sp>
      <p:pic>
        <p:nvPicPr>
          <p:cNvPr id="5122" name="Picture 2" descr="https://avatars.mds.yandex.net/i?id=693ed09e6c71c0e88a0a70680f4983d61414f0b4-4079990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3205956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avatars.mds.yandex.net/i?id=f4e424b2ad7157babfff1a5b0635a6f8130b8eee-10932700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2" y="3128962"/>
            <a:ext cx="40671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s://avatars.mds.yandex.net/i?id=bc33b3fe5578101707383bf5a3cec49061e5da1a8a8ddd02-5221472-images-thumbs&amp;n=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646" y="3551237"/>
            <a:ext cx="3536154" cy="235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8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5)Военная индустрия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ИК как способ </a:t>
            </a:r>
            <a:r>
              <a:rPr lang="ru-RU" dirty="0" err="1" smtClean="0"/>
              <a:t>целеуказания</a:t>
            </a:r>
            <a:endParaRPr lang="ru-RU" dirty="0"/>
          </a:p>
        </p:txBody>
      </p:sp>
      <p:pic>
        <p:nvPicPr>
          <p:cNvPr id="6146" name="Picture 2" descr="https://avatars.mds.yandex.net/i?id=7bb5c38a8d84c4d649479375926d5ccda5e1c642-10555004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5" y="3338512"/>
            <a:ext cx="7715245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70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809" y="2589517"/>
            <a:ext cx="11969750" cy="1362075"/>
          </a:xfrm>
        </p:spPr>
        <p:txBody>
          <a:bodyPr>
            <a:noAutofit/>
          </a:bodyPr>
          <a:lstStyle/>
          <a:p>
            <a:r>
              <a:rPr lang="ru-RU" sz="10000" dirty="0" smtClean="0"/>
              <a:t>Спасибо за внимание</a:t>
            </a:r>
            <a:endParaRPr lang="ru-RU" sz="10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60507" y="6540298"/>
            <a:ext cx="10515600" cy="891635"/>
          </a:xfrm>
        </p:spPr>
        <p:txBody>
          <a:bodyPr>
            <a:normAutofit/>
          </a:bodyPr>
          <a:lstStyle/>
          <a:p>
            <a:r>
              <a:rPr lang="en-US" sz="1100" dirty="0" smtClean="0"/>
              <a:t>made </a:t>
            </a:r>
            <a:r>
              <a:rPr lang="en-US" sz="1100" dirty="0"/>
              <a:t>by </a:t>
            </a:r>
            <a:r>
              <a:rPr lang="en-US" sz="1100" dirty="0" smtClean="0"/>
              <a:t>@Frizerri4ik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2339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открытия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1800 год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Занимаясь </a:t>
            </a:r>
            <a:r>
              <a:rPr lang="ru-RU" dirty="0"/>
              <a:t>исследованием Солнца, Гершель искал способ уменьшения нагрева инструмента, с помощью которого велись наблюдения. Определяя с помощью термометров действие разных участков видимого спектра, он обнаружил, что </a:t>
            </a:r>
            <a:r>
              <a:rPr lang="ru-RU" b="1" dirty="0"/>
              <a:t>«максимум тепла»</a:t>
            </a:r>
            <a:r>
              <a:rPr lang="ru-RU" dirty="0"/>
              <a:t> лежит за насыщенным красным цветом и, возможно, </a:t>
            </a:r>
            <a:r>
              <a:rPr lang="ru-RU" b="1" dirty="0"/>
              <a:t>«за видимым преломлением»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1026" name="Picture 2" descr="https://avatars.mds.yandex.net/i?id=32644390c7c7f88a4805b872bb4453e6cb0bd6f0-10701951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25" y="538163"/>
            <a:ext cx="3278981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838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6600" b="1" dirty="0"/>
              <a:t>Характеристики </a:t>
            </a:r>
            <a:r>
              <a:rPr lang="ru-RU" sz="6600" b="1" dirty="0" smtClean="0"/>
              <a:t>ИК</a:t>
            </a:r>
            <a:endParaRPr lang="ru-RU" sz="6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Длина </a:t>
            </a:r>
            <a:r>
              <a:rPr lang="ru-RU" b="1" dirty="0" smtClean="0"/>
              <a:t>волны</a:t>
            </a:r>
            <a:r>
              <a:rPr lang="en-US" b="1" dirty="0" smtClean="0"/>
              <a:t>:</a:t>
            </a:r>
            <a:endParaRPr lang="ru-RU" b="1" dirty="0"/>
          </a:p>
          <a:p>
            <a:pPr marL="0" indent="0">
              <a:buNone/>
            </a:pPr>
            <a:r>
              <a:rPr lang="ru-RU" dirty="0" smtClean="0"/>
              <a:t>	0,7 </a:t>
            </a:r>
            <a:r>
              <a:rPr lang="ru-RU" dirty="0"/>
              <a:t>– 1000 мкм</a:t>
            </a:r>
          </a:p>
          <a:p>
            <a:pPr marL="0" indent="0">
              <a:buNone/>
            </a:pPr>
            <a:r>
              <a:rPr lang="ru-RU" dirty="0" smtClean="0"/>
              <a:t>	Ближний </a:t>
            </a:r>
            <a:r>
              <a:rPr lang="ru-RU" dirty="0"/>
              <a:t>ИК (0,7 – 1,5 мкм)</a:t>
            </a:r>
          </a:p>
          <a:p>
            <a:pPr marL="0" indent="0">
              <a:buNone/>
            </a:pPr>
            <a:r>
              <a:rPr lang="ru-RU" dirty="0" smtClean="0"/>
              <a:t>	Средний </a:t>
            </a:r>
            <a:r>
              <a:rPr lang="ru-RU" dirty="0"/>
              <a:t>ИК (1,5 – 5 мкм)</a:t>
            </a:r>
          </a:p>
          <a:p>
            <a:pPr marL="0" indent="0">
              <a:buNone/>
            </a:pPr>
            <a:r>
              <a:rPr lang="ru-RU" dirty="0" smtClean="0"/>
              <a:t>	Дальний </a:t>
            </a:r>
            <a:r>
              <a:rPr lang="ru-RU" dirty="0"/>
              <a:t>ИК (5 – 1000 мкм)</a:t>
            </a:r>
          </a:p>
          <a:p>
            <a:pPr marL="0" indent="0">
              <a:buNone/>
            </a:pPr>
            <a:r>
              <a:rPr lang="ru-RU" b="1" dirty="0" smtClean="0"/>
              <a:t>Частота</a:t>
            </a:r>
            <a:r>
              <a:rPr lang="en-US" b="1" dirty="0" smtClean="0"/>
              <a:t>:</a:t>
            </a:r>
            <a:endParaRPr lang="ru-RU" b="1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300 </a:t>
            </a:r>
            <a:r>
              <a:rPr lang="ru-RU" dirty="0"/>
              <a:t>Гц до 430 ТГц</a:t>
            </a:r>
          </a:p>
          <a:p>
            <a:pPr marL="0" indent="0">
              <a:buNone/>
            </a:pPr>
            <a:r>
              <a:rPr lang="ru-RU" b="1" dirty="0"/>
              <a:t>Энергия </a:t>
            </a:r>
            <a:r>
              <a:rPr lang="ru-RU" b="1" dirty="0" smtClean="0"/>
              <a:t>фотонов</a:t>
            </a:r>
            <a:r>
              <a:rPr lang="en-US" b="1" dirty="0" smtClean="0"/>
              <a:t>:</a:t>
            </a:r>
            <a:endParaRPr lang="ru-RU" b="1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Низкая </a:t>
            </a:r>
            <a:r>
              <a:rPr lang="ru-RU" dirty="0"/>
              <a:t>энергия, но может возбуждать молекулы.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98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"/>
          <p:cNvSpPr>
            <a:spLocks noGrp="1"/>
          </p:cNvSpPr>
          <p:nvPr>
            <p:ph idx="1"/>
          </p:nvPr>
        </p:nvSpPr>
        <p:spPr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r>
              <a:rPr lang="ru-RU" dirty="0" smtClean="0"/>
              <a:t>Любые тела с температурой больше 0 градусов</a:t>
            </a:r>
          </a:p>
          <a:p>
            <a:r>
              <a:rPr lang="ru-RU" dirty="0" smtClean="0"/>
              <a:t>Солнце</a:t>
            </a:r>
            <a:r>
              <a:rPr lang="en-US" dirty="0" smtClean="0"/>
              <a:t>: </a:t>
            </a:r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Половина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солнечного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dirty="0" err="1" smtClean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излучения</a:t>
            </a:r>
            <a:endParaRPr lang="ru-RU" dirty="0" smtClean="0">
              <a:solidFill>
                <a:srgbClr val="E5E0DF"/>
              </a:solidFill>
              <a:latin typeface="Roboto Light" pitchFamily="34" charset="0"/>
              <a:ea typeface="Roboto Light" pitchFamily="34" charset="-122"/>
              <a:cs typeface="Roboto Light" pitchFamily="34" charset="-120"/>
            </a:endParaRPr>
          </a:p>
          <a:p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Обогреватели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, </a:t>
            </a:r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лампы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накаливания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, </a:t>
            </a:r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лазеры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600" dirty="0" err="1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Источники</a:t>
            </a:r>
            <a:r>
              <a:rPr lang="en-US" sz="66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</a:t>
            </a:r>
            <a:r>
              <a:rPr lang="en-US" sz="6600" dirty="0" smtClean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ИК-</a:t>
            </a:r>
            <a:r>
              <a:rPr lang="en-US" sz="6600" dirty="0" err="1" smtClean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излучения</a:t>
            </a:r>
            <a:endParaRPr lang="ru-RU" sz="6600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726" y="3425825"/>
            <a:ext cx="4046774" cy="269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9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6550" y="365125"/>
            <a:ext cx="11703050" cy="1325563"/>
          </a:xfrm>
        </p:spPr>
        <p:txBody>
          <a:bodyPr>
            <a:noAutofit/>
          </a:bodyPr>
          <a:lstStyle/>
          <a:p>
            <a:r>
              <a:rPr lang="en-US" sz="6600" dirty="0" err="1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Взаимодействие</a:t>
            </a:r>
            <a:r>
              <a:rPr lang="en-US" sz="66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с </a:t>
            </a:r>
            <a:r>
              <a:rPr lang="en-US" sz="6600" dirty="0" err="1" smtClean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материей</a:t>
            </a:r>
            <a:endParaRPr lang="ru-RU" sz="6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26" y="1690688"/>
            <a:ext cx="7687748" cy="223868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81" y="1995530"/>
            <a:ext cx="3667637" cy="162900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94143"/>
            <a:ext cx="7430537" cy="170521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782" y="4684564"/>
            <a:ext cx="580153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86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682" y="2800824"/>
            <a:ext cx="11478638" cy="1325563"/>
          </a:xfrm>
        </p:spPr>
        <p:txBody>
          <a:bodyPr>
            <a:noAutofit/>
          </a:bodyPr>
          <a:lstStyle/>
          <a:p>
            <a:r>
              <a:rPr lang="en-US" sz="15000" dirty="0" err="1" smtClean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Применение</a:t>
            </a:r>
            <a:endParaRPr lang="ru-RU" sz="15000" dirty="0"/>
          </a:p>
        </p:txBody>
      </p:sp>
      <p:pic>
        <p:nvPicPr>
          <p:cNvPr id="4" name="Image 0" descr="preencode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8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1)</a:t>
            </a:r>
            <a:r>
              <a:rPr lang="en-US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</a:t>
            </a:r>
            <a:r>
              <a:rPr lang="en-US" dirty="0" err="1" smtClean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Медицина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Градусники работают на основе ИК излучения</a:t>
            </a:r>
            <a:endParaRPr lang="ru-RU" dirty="0"/>
          </a:p>
        </p:txBody>
      </p:sp>
      <p:pic>
        <p:nvPicPr>
          <p:cNvPr id="2050" name="Picture 2" descr="https://avatars.mds.yandex.net/i?id=cf77a0672750c6ffab334b3abf92c94c5eff873c-4572087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932112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2)</a:t>
            </a:r>
            <a:r>
              <a:rPr lang="en-US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</a:t>
            </a:r>
            <a:r>
              <a:rPr lang="en-US" dirty="0" err="1" smtClean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Телекоммуникации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Передача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данных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, </a:t>
            </a:r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инфракрасные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порты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 smtClean="0"/>
              <a:t>Например пульт от телевизора</a:t>
            </a:r>
            <a:endParaRPr lang="ru-RU" dirty="0"/>
          </a:p>
        </p:txBody>
      </p:sp>
      <p:pic>
        <p:nvPicPr>
          <p:cNvPr id="3074" name="Picture 2" descr="https://avatars.mds.yandex.net/i?id=eb2be57f48a54cfd52e1558ff045a30c0612be5be932b26a-5097070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175" y="3054349"/>
            <a:ext cx="40671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3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3)</a:t>
            </a:r>
            <a:r>
              <a:rPr lang="en-US" dirty="0" err="1" smtClean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Астрономия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Наблюдение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за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скрытыми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 </a:t>
            </a:r>
            <a:r>
              <a:rPr lang="en-US" dirty="0" err="1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объектами</a:t>
            </a:r>
            <a:r>
              <a:rPr lang="en-US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https://avatars.mds.yandex.net/i?id=8bb1a4f5451fb7e0f356043cb6dac5e6456344e6-9149535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675" y="2951162"/>
            <a:ext cx="45720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9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119</Words>
  <Application>Microsoft Office PowerPoint</Application>
  <PresentationFormat>Широкоэкранный</PresentationFormat>
  <Paragraphs>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Poppins Light</vt:lpstr>
      <vt:lpstr>Roboto Light</vt:lpstr>
      <vt:lpstr>Office Theme</vt:lpstr>
      <vt:lpstr>ИК излучение</vt:lpstr>
      <vt:lpstr>История открытия</vt:lpstr>
      <vt:lpstr>Характеристики ИК</vt:lpstr>
      <vt:lpstr>Источники ИК-излучения</vt:lpstr>
      <vt:lpstr>Взаимодействие с материей</vt:lpstr>
      <vt:lpstr>Применение</vt:lpstr>
      <vt:lpstr>1) Медицина</vt:lpstr>
      <vt:lpstr>2) Телекоммуникации</vt:lpstr>
      <vt:lpstr>3)Астрономия</vt:lpstr>
      <vt:lpstr>4)Тепловизоры</vt:lpstr>
      <vt:lpstr>5)Военная индустрия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ИК излучение</dc:title>
  <dc:creator>User</dc:creator>
  <cp:lastModifiedBy>User</cp:lastModifiedBy>
  <cp:revision>9</cp:revision>
  <dcterms:created xsi:type="dcterms:W3CDTF">2025-01-26T11:43:17Z</dcterms:created>
  <dcterms:modified xsi:type="dcterms:W3CDTF">2025-01-27T18:59:39Z</dcterms:modified>
</cp:coreProperties>
</file>