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1645697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1645697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1645697f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1645697f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645697f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645697f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645697f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645697f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645697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1645697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1645697f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1645697f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17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1.1 – Análise léxica - Compiladores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36100" y="3174875"/>
            <a:ext cx="80718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Jedson Gabriel Ferreira de Paula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Sergio de Lima Junior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linguagem e visão geral das regras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2806" lvl="0" marL="457200" rtl="0" algn="l">
              <a:spcBef>
                <a:spcPts val="0"/>
              </a:spcBef>
              <a:spcAft>
                <a:spcPts val="0"/>
              </a:spcAft>
              <a:buSzPts val="2271"/>
              <a:buChar char="●"/>
            </a:pPr>
            <a:r>
              <a:rPr lang="pt-BR" sz="2270"/>
              <a:t>A linguagem desenvolvida teve como base um subconjunto da sintaxe da linguagem C, contendo:</a:t>
            </a:r>
            <a:endParaRPr sz="2270"/>
          </a:p>
          <a:p>
            <a:pPr indent="-347406" lvl="1" marL="914400" rtl="0" algn="l">
              <a:spcBef>
                <a:spcPts val="0"/>
              </a:spcBef>
              <a:spcAft>
                <a:spcPts val="0"/>
              </a:spcAft>
              <a:buSzPts val="1871"/>
              <a:buChar char="○"/>
            </a:pPr>
            <a:r>
              <a:rPr lang="pt-BR" sz="1870"/>
              <a:t>Declaração de funções e variáveis;</a:t>
            </a:r>
            <a:endParaRPr sz="1870"/>
          </a:p>
          <a:p>
            <a:pPr indent="-347406" lvl="1" marL="914400" rtl="0" algn="l">
              <a:spcBef>
                <a:spcPts val="0"/>
              </a:spcBef>
              <a:spcAft>
                <a:spcPts val="0"/>
              </a:spcAft>
              <a:buSzPts val="1871"/>
              <a:buChar char="○"/>
            </a:pPr>
            <a:r>
              <a:rPr lang="pt-BR" sz="1870"/>
              <a:t>Aritmética relacional e booleana;</a:t>
            </a:r>
            <a:endParaRPr sz="1870"/>
          </a:p>
          <a:p>
            <a:pPr indent="-347406" lvl="1" marL="914400" rtl="0" algn="l">
              <a:spcBef>
                <a:spcPts val="0"/>
              </a:spcBef>
              <a:spcAft>
                <a:spcPts val="0"/>
              </a:spcAft>
              <a:buSzPts val="1871"/>
              <a:buChar char="○"/>
            </a:pPr>
            <a:r>
              <a:rPr lang="pt-BR" sz="1870"/>
              <a:t>Comentários inline.</a:t>
            </a:r>
            <a:endParaRPr sz="187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1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Regras básicas de números, letras e espaço em branco</a:t>
            </a:r>
            <a:endParaRPr sz="11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'9'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alpha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1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Regra para reconhecer token de número com casas decimais.</a:t>
            </a:r>
            <a:endParaRPr sz="11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loat_literal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~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~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~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~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1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Regra para token de comentários inline</a:t>
            </a:r>
            <a:endParaRPr sz="11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"/*"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~ (!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"*/"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~ ANY)* ~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"*/"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1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Regra de identificador de variáveis/funções/structs</a:t>
            </a:r>
            <a:endParaRPr sz="11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~ (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alpha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"_"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~ (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alpha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"_"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)* ~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1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Regras para reconhecer um token de string</a:t>
            </a:r>
            <a:endParaRPr sz="11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string_literal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~ (!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~ ANY)* ~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1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Regras para reconhecer tokens dos tipos de variáveis aceitas por variáveis e funções</a:t>
            </a:r>
            <a:endParaRPr sz="11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type_primitive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"void"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"float"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"char"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"int"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13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token de término de linha</a:t>
            </a:r>
            <a:endParaRPr sz="11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end_line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73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735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pt-BR" sz="73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3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tokens de escopo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open_braces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"{"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close_braces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"}"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tokens de expressão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 parens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"("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close parens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")"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tokens dos operadores de comparação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comparision_operator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"=="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"!="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"&gt;="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"&lt;="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"&gt;"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tokens de aritmética com precedência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arithmetic_operator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"-"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arithmetic_factor_operator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tokens de operadores lógicos booleanos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logical_operator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"&amp;&amp;"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"||"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tokens do conjunto de operadores de atribuição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attribution_operator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"-"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"&gt;&gt;"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"&lt;&lt;"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"|"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"&amp;"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)? ~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"="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tokens de palavras reservadas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if_keyword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"if"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else_keyword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"else"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return_keyword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"return"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main_keyword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@{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3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de Contribuição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Criação das Regras: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Jedson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Pedro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do código: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Jedson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Documentação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Pedro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Slides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Jedson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Pedro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PEST:</a:t>
            </a:r>
            <a:br>
              <a:rPr lang="pt-BR"/>
            </a:br>
            <a:r>
              <a:rPr lang="pt-BR"/>
              <a:t>https://docs.rs/pest/2.1.3/pest/index.html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Livro da Biblioteca:</a:t>
            </a:r>
            <a:br>
              <a:rPr lang="pt-BR"/>
            </a:br>
            <a:r>
              <a:rPr lang="pt-BR"/>
              <a:t>https://pest.rs/book/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