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099AF88B-C1E8-477C-9FE6-D3FB0213C1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E5A02-65B4-4756-8D5C-EB2C34BC7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28326-C878-428F-9144-B73F4D23B461}">
      <dgm:prSet/>
      <dgm:spPr/>
      <dgm:t>
        <a:bodyPr/>
        <a:lstStyle/>
        <a:p>
          <a:r>
            <a:rPr lang="cs-CZ"/>
            <a:t>Scrum Master</a:t>
          </a:r>
          <a:endParaRPr lang="en-US"/>
        </a:p>
      </dgm:t>
    </dgm:pt>
    <dgm:pt modelId="{DEAE6259-696B-42A2-BB6E-89386381C2BB}" type="parTrans" cxnId="{2491F0AC-147C-4F1A-9EE1-A6C2BA2F93E6}">
      <dgm:prSet/>
      <dgm:spPr/>
      <dgm:t>
        <a:bodyPr/>
        <a:lstStyle/>
        <a:p>
          <a:endParaRPr lang="en-US"/>
        </a:p>
      </dgm:t>
    </dgm:pt>
    <dgm:pt modelId="{F7579156-DEF7-42D8-86B5-6275E90F11E9}" type="sibTrans" cxnId="{2491F0AC-147C-4F1A-9EE1-A6C2BA2F93E6}">
      <dgm:prSet/>
      <dgm:spPr/>
      <dgm:t>
        <a:bodyPr/>
        <a:lstStyle/>
        <a:p>
          <a:endParaRPr lang="en-US"/>
        </a:p>
      </dgm:t>
    </dgm:pt>
    <dgm:pt modelId="{11287927-400D-40DA-B59C-52553432552F}">
      <dgm:prSet/>
      <dgm:spPr/>
      <dgm:t>
        <a:bodyPr/>
        <a:lstStyle/>
        <a:p>
          <a:r>
            <a:rPr lang="cs-CZ" dirty="0" err="1"/>
            <a:t>Product</a:t>
          </a:r>
          <a:r>
            <a:rPr lang="cs-CZ" dirty="0"/>
            <a:t> </a:t>
          </a:r>
          <a:r>
            <a:rPr lang="cs-CZ" dirty="0" err="1"/>
            <a:t>Owner</a:t>
          </a:r>
          <a:endParaRPr lang="en-US" dirty="0"/>
        </a:p>
      </dgm:t>
    </dgm:pt>
    <dgm:pt modelId="{A71FB723-ED28-41B3-9C69-29FFF3B130FB}" type="parTrans" cxnId="{F84559B1-3CFA-4450-BAD0-3A8CBB79D0D5}">
      <dgm:prSet/>
      <dgm:spPr/>
      <dgm:t>
        <a:bodyPr/>
        <a:lstStyle/>
        <a:p>
          <a:endParaRPr lang="en-US"/>
        </a:p>
      </dgm:t>
    </dgm:pt>
    <dgm:pt modelId="{F63CB83A-DE4D-42D5-9A15-60112B440406}" type="sibTrans" cxnId="{F84559B1-3CFA-4450-BAD0-3A8CBB79D0D5}">
      <dgm:prSet/>
      <dgm:spPr/>
      <dgm:t>
        <a:bodyPr/>
        <a:lstStyle/>
        <a:p>
          <a:endParaRPr lang="en-US"/>
        </a:p>
      </dgm:t>
    </dgm:pt>
    <dgm:pt modelId="{FA77BD5A-9751-4363-9B44-449EA40A1D74}">
      <dgm:prSet/>
      <dgm:spPr/>
      <dgm:t>
        <a:bodyPr/>
        <a:lstStyle/>
        <a:p>
          <a:r>
            <a:rPr lang="cs-CZ" dirty="0"/>
            <a:t>Členové týmu – Team </a:t>
          </a:r>
          <a:r>
            <a:rPr lang="cs-CZ" dirty="0" err="1"/>
            <a:t>Members</a:t>
          </a:r>
          <a:endParaRPr lang="en-US" dirty="0"/>
        </a:p>
      </dgm:t>
    </dgm:pt>
    <dgm:pt modelId="{2234825E-E681-4512-AE33-3E2213A8B80B}" type="parTrans" cxnId="{ADC6485A-FD8E-4D8B-9882-23EFF95E7935}">
      <dgm:prSet/>
      <dgm:spPr/>
      <dgm:t>
        <a:bodyPr/>
        <a:lstStyle/>
        <a:p>
          <a:endParaRPr lang="en-US"/>
        </a:p>
      </dgm:t>
    </dgm:pt>
    <dgm:pt modelId="{ABE2CC57-1C93-42E7-AA82-52B805D064C2}" type="sibTrans" cxnId="{ADC6485A-FD8E-4D8B-9882-23EFF95E7935}">
      <dgm:prSet/>
      <dgm:spPr/>
      <dgm:t>
        <a:bodyPr/>
        <a:lstStyle/>
        <a:p>
          <a:endParaRPr lang="en-US"/>
        </a:p>
      </dgm:t>
    </dgm:pt>
    <dgm:pt modelId="{BE2157CF-C01D-43F9-857A-253DD9955BA6}" type="pres">
      <dgm:prSet presAssocID="{7F2E5A02-65B4-4756-8D5C-EB2C34BC7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3FA88C-171A-4CE9-9E0D-110AE738EC1F}" type="pres">
      <dgm:prSet presAssocID="{51928326-C878-428F-9144-B73F4D23B461}" presName="hierRoot1" presStyleCnt="0"/>
      <dgm:spPr/>
    </dgm:pt>
    <dgm:pt modelId="{840AF067-76DA-400F-93A7-FD7676D6894D}" type="pres">
      <dgm:prSet presAssocID="{51928326-C878-428F-9144-B73F4D23B461}" presName="composite" presStyleCnt="0"/>
      <dgm:spPr/>
    </dgm:pt>
    <dgm:pt modelId="{112FB9DB-5E0D-4F43-ADE5-54E334C4800C}" type="pres">
      <dgm:prSet presAssocID="{51928326-C878-428F-9144-B73F4D23B461}" presName="background" presStyleLbl="node0" presStyleIdx="0" presStyleCnt="3"/>
      <dgm:spPr/>
    </dgm:pt>
    <dgm:pt modelId="{8E62C7CB-7F31-40BD-961B-BBDC94CEB8DE}" type="pres">
      <dgm:prSet presAssocID="{51928326-C878-428F-9144-B73F4D23B461}" presName="text" presStyleLbl="fgAcc0" presStyleIdx="0" presStyleCnt="3">
        <dgm:presLayoutVars>
          <dgm:chPref val="3"/>
        </dgm:presLayoutVars>
      </dgm:prSet>
      <dgm:spPr/>
    </dgm:pt>
    <dgm:pt modelId="{EDB153F6-88C5-489E-B724-C880F30AA962}" type="pres">
      <dgm:prSet presAssocID="{51928326-C878-428F-9144-B73F4D23B461}" presName="hierChild2" presStyleCnt="0"/>
      <dgm:spPr/>
    </dgm:pt>
    <dgm:pt modelId="{A8FF657C-727E-4364-BB49-78744C61BDBC}" type="pres">
      <dgm:prSet presAssocID="{11287927-400D-40DA-B59C-52553432552F}" presName="hierRoot1" presStyleCnt="0"/>
      <dgm:spPr/>
    </dgm:pt>
    <dgm:pt modelId="{8FDF2F55-4306-447E-A027-720669B28F4C}" type="pres">
      <dgm:prSet presAssocID="{11287927-400D-40DA-B59C-52553432552F}" presName="composite" presStyleCnt="0"/>
      <dgm:spPr/>
    </dgm:pt>
    <dgm:pt modelId="{CD93D820-D10E-4111-B3DF-FD0E3B3711E0}" type="pres">
      <dgm:prSet presAssocID="{11287927-400D-40DA-B59C-52553432552F}" presName="background" presStyleLbl="node0" presStyleIdx="1" presStyleCnt="3"/>
      <dgm:spPr/>
    </dgm:pt>
    <dgm:pt modelId="{EF8A4318-B49D-4324-BA34-08FA11198CFE}" type="pres">
      <dgm:prSet presAssocID="{11287927-400D-40DA-B59C-52553432552F}" presName="text" presStyleLbl="fgAcc0" presStyleIdx="1" presStyleCnt="3">
        <dgm:presLayoutVars>
          <dgm:chPref val="3"/>
        </dgm:presLayoutVars>
      </dgm:prSet>
      <dgm:spPr/>
    </dgm:pt>
    <dgm:pt modelId="{AA922ADC-628F-42A6-AD08-F65D6D08D85B}" type="pres">
      <dgm:prSet presAssocID="{11287927-400D-40DA-B59C-52553432552F}" presName="hierChild2" presStyleCnt="0"/>
      <dgm:spPr/>
    </dgm:pt>
    <dgm:pt modelId="{E5C7AC90-3F6A-4AA3-87FC-FDC2B75C5C46}" type="pres">
      <dgm:prSet presAssocID="{FA77BD5A-9751-4363-9B44-449EA40A1D74}" presName="hierRoot1" presStyleCnt="0"/>
      <dgm:spPr/>
    </dgm:pt>
    <dgm:pt modelId="{22E2D5B7-EDB7-4136-AD3F-CC305F0DD04B}" type="pres">
      <dgm:prSet presAssocID="{FA77BD5A-9751-4363-9B44-449EA40A1D74}" presName="composite" presStyleCnt="0"/>
      <dgm:spPr/>
    </dgm:pt>
    <dgm:pt modelId="{9FF57DDE-080D-47EE-B3CB-9D5E9F2E6FA3}" type="pres">
      <dgm:prSet presAssocID="{FA77BD5A-9751-4363-9B44-449EA40A1D74}" presName="background" presStyleLbl="node0" presStyleIdx="2" presStyleCnt="3"/>
      <dgm:spPr/>
    </dgm:pt>
    <dgm:pt modelId="{CD13CA8A-7DCC-4B89-B496-821DFA346B67}" type="pres">
      <dgm:prSet presAssocID="{FA77BD5A-9751-4363-9B44-449EA40A1D74}" presName="text" presStyleLbl="fgAcc0" presStyleIdx="2" presStyleCnt="3">
        <dgm:presLayoutVars>
          <dgm:chPref val="3"/>
        </dgm:presLayoutVars>
      </dgm:prSet>
      <dgm:spPr/>
    </dgm:pt>
    <dgm:pt modelId="{AD918253-7B92-4759-9DDC-7B6325929B2D}" type="pres">
      <dgm:prSet presAssocID="{FA77BD5A-9751-4363-9B44-449EA40A1D74}" presName="hierChild2" presStyleCnt="0"/>
      <dgm:spPr/>
    </dgm:pt>
  </dgm:ptLst>
  <dgm:cxnLst>
    <dgm:cxn modelId="{99B9B02F-401C-4A0D-95CA-DA9A9A8A6FB6}" type="presOf" srcId="{FA77BD5A-9751-4363-9B44-449EA40A1D74}" destId="{CD13CA8A-7DCC-4B89-B496-821DFA346B67}" srcOrd="0" destOrd="0" presId="urn:microsoft.com/office/officeart/2005/8/layout/hierarchy1"/>
    <dgm:cxn modelId="{D49CAA67-8A9C-4D33-AC6B-4B56D9F79A57}" type="presOf" srcId="{51928326-C878-428F-9144-B73F4D23B461}" destId="{8E62C7CB-7F31-40BD-961B-BBDC94CEB8DE}" srcOrd="0" destOrd="0" presId="urn:microsoft.com/office/officeart/2005/8/layout/hierarchy1"/>
    <dgm:cxn modelId="{F979E46B-AEF7-4AA8-BA2B-2ECC7DA731DA}" type="presOf" srcId="{11287927-400D-40DA-B59C-52553432552F}" destId="{EF8A4318-B49D-4324-BA34-08FA11198CFE}" srcOrd="0" destOrd="0" presId="urn:microsoft.com/office/officeart/2005/8/layout/hierarchy1"/>
    <dgm:cxn modelId="{ADC6485A-FD8E-4D8B-9882-23EFF95E7935}" srcId="{7F2E5A02-65B4-4756-8D5C-EB2C34BC7CE5}" destId="{FA77BD5A-9751-4363-9B44-449EA40A1D74}" srcOrd="2" destOrd="0" parTransId="{2234825E-E681-4512-AE33-3E2213A8B80B}" sibTransId="{ABE2CC57-1C93-42E7-AA82-52B805D064C2}"/>
    <dgm:cxn modelId="{2491F0AC-147C-4F1A-9EE1-A6C2BA2F93E6}" srcId="{7F2E5A02-65B4-4756-8D5C-EB2C34BC7CE5}" destId="{51928326-C878-428F-9144-B73F4D23B461}" srcOrd="0" destOrd="0" parTransId="{DEAE6259-696B-42A2-BB6E-89386381C2BB}" sibTransId="{F7579156-DEF7-42D8-86B5-6275E90F11E9}"/>
    <dgm:cxn modelId="{F84559B1-3CFA-4450-BAD0-3A8CBB79D0D5}" srcId="{7F2E5A02-65B4-4756-8D5C-EB2C34BC7CE5}" destId="{11287927-400D-40DA-B59C-52553432552F}" srcOrd="1" destOrd="0" parTransId="{A71FB723-ED28-41B3-9C69-29FFF3B130FB}" sibTransId="{F63CB83A-DE4D-42D5-9A15-60112B440406}"/>
    <dgm:cxn modelId="{A46C47B8-812F-444A-926B-DC1B9FE637B6}" type="presOf" srcId="{7F2E5A02-65B4-4756-8D5C-EB2C34BC7CE5}" destId="{BE2157CF-C01D-43F9-857A-253DD9955BA6}" srcOrd="0" destOrd="0" presId="urn:microsoft.com/office/officeart/2005/8/layout/hierarchy1"/>
    <dgm:cxn modelId="{6C3CB6A2-A7E3-4FF0-AA14-04F389F32036}" type="presParOf" srcId="{BE2157CF-C01D-43F9-857A-253DD9955BA6}" destId="{C33FA88C-171A-4CE9-9E0D-110AE738EC1F}" srcOrd="0" destOrd="0" presId="urn:microsoft.com/office/officeart/2005/8/layout/hierarchy1"/>
    <dgm:cxn modelId="{1EFB455E-0132-4793-8DD8-5FE90A761540}" type="presParOf" srcId="{C33FA88C-171A-4CE9-9E0D-110AE738EC1F}" destId="{840AF067-76DA-400F-93A7-FD7676D6894D}" srcOrd="0" destOrd="0" presId="urn:microsoft.com/office/officeart/2005/8/layout/hierarchy1"/>
    <dgm:cxn modelId="{D61AB8B4-739F-4EAE-B3B2-1A5F8CE392F0}" type="presParOf" srcId="{840AF067-76DA-400F-93A7-FD7676D6894D}" destId="{112FB9DB-5E0D-4F43-ADE5-54E334C4800C}" srcOrd="0" destOrd="0" presId="urn:microsoft.com/office/officeart/2005/8/layout/hierarchy1"/>
    <dgm:cxn modelId="{8C557407-18F5-42E8-ABDA-CA5C1AEFD6B2}" type="presParOf" srcId="{840AF067-76DA-400F-93A7-FD7676D6894D}" destId="{8E62C7CB-7F31-40BD-961B-BBDC94CEB8DE}" srcOrd="1" destOrd="0" presId="urn:microsoft.com/office/officeart/2005/8/layout/hierarchy1"/>
    <dgm:cxn modelId="{BBA1CADB-6F3D-4526-BD3D-0E4149A4A6B8}" type="presParOf" srcId="{C33FA88C-171A-4CE9-9E0D-110AE738EC1F}" destId="{EDB153F6-88C5-489E-B724-C880F30AA962}" srcOrd="1" destOrd="0" presId="urn:microsoft.com/office/officeart/2005/8/layout/hierarchy1"/>
    <dgm:cxn modelId="{EF43F53A-F783-4FDF-8495-A10051977163}" type="presParOf" srcId="{BE2157CF-C01D-43F9-857A-253DD9955BA6}" destId="{A8FF657C-727E-4364-BB49-78744C61BDBC}" srcOrd="1" destOrd="0" presId="urn:microsoft.com/office/officeart/2005/8/layout/hierarchy1"/>
    <dgm:cxn modelId="{F5A749F6-170B-47C9-B87F-D7F9F394D567}" type="presParOf" srcId="{A8FF657C-727E-4364-BB49-78744C61BDBC}" destId="{8FDF2F55-4306-447E-A027-720669B28F4C}" srcOrd="0" destOrd="0" presId="urn:microsoft.com/office/officeart/2005/8/layout/hierarchy1"/>
    <dgm:cxn modelId="{AA3984E3-79F4-4AD1-881C-F3D9D754E8B0}" type="presParOf" srcId="{8FDF2F55-4306-447E-A027-720669B28F4C}" destId="{CD93D820-D10E-4111-B3DF-FD0E3B3711E0}" srcOrd="0" destOrd="0" presId="urn:microsoft.com/office/officeart/2005/8/layout/hierarchy1"/>
    <dgm:cxn modelId="{E02B29CC-754A-4EC5-B8AA-95A4BF9F40D7}" type="presParOf" srcId="{8FDF2F55-4306-447E-A027-720669B28F4C}" destId="{EF8A4318-B49D-4324-BA34-08FA11198CFE}" srcOrd="1" destOrd="0" presId="urn:microsoft.com/office/officeart/2005/8/layout/hierarchy1"/>
    <dgm:cxn modelId="{AA8740D1-C5C7-4ED6-9922-138399427602}" type="presParOf" srcId="{A8FF657C-727E-4364-BB49-78744C61BDBC}" destId="{AA922ADC-628F-42A6-AD08-F65D6D08D85B}" srcOrd="1" destOrd="0" presId="urn:microsoft.com/office/officeart/2005/8/layout/hierarchy1"/>
    <dgm:cxn modelId="{716D89DC-468C-427B-AF59-DCC875AF9409}" type="presParOf" srcId="{BE2157CF-C01D-43F9-857A-253DD9955BA6}" destId="{E5C7AC90-3F6A-4AA3-87FC-FDC2B75C5C46}" srcOrd="2" destOrd="0" presId="urn:microsoft.com/office/officeart/2005/8/layout/hierarchy1"/>
    <dgm:cxn modelId="{581DABCE-B6C9-4B3D-A03C-E682AD0C10C4}" type="presParOf" srcId="{E5C7AC90-3F6A-4AA3-87FC-FDC2B75C5C46}" destId="{22E2D5B7-EDB7-4136-AD3F-CC305F0DD04B}" srcOrd="0" destOrd="0" presId="urn:microsoft.com/office/officeart/2005/8/layout/hierarchy1"/>
    <dgm:cxn modelId="{A9C9FE35-82FC-4582-BB4D-1D212644ED32}" type="presParOf" srcId="{22E2D5B7-EDB7-4136-AD3F-CC305F0DD04B}" destId="{9FF57DDE-080D-47EE-B3CB-9D5E9F2E6FA3}" srcOrd="0" destOrd="0" presId="urn:microsoft.com/office/officeart/2005/8/layout/hierarchy1"/>
    <dgm:cxn modelId="{F06E56BB-4F6C-4909-AE6E-5D35D4BDEFAA}" type="presParOf" srcId="{22E2D5B7-EDB7-4136-AD3F-CC305F0DD04B}" destId="{CD13CA8A-7DCC-4B89-B496-821DFA346B67}" srcOrd="1" destOrd="0" presId="urn:microsoft.com/office/officeart/2005/8/layout/hierarchy1"/>
    <dgm:cxn modelId="{494FD028-91FC-454F-A797-CBF0FC714A95}" type="presParOf" srcId="{E5C7AC90-3F6A-4AA3-87FC-FDC2B75C5C46}" destId="{AD918253-7B92-4759-9DDC-7B6325929B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B9DB-5E0D-4F43-ADE5-54E334C4800C}">
      <dsp:nvSpPr>
        <dsp:cNvPr id="0" name=""/>
        <dsp:cNvSpPr/>
      </dsp:nvSpPr>
      <dsp:spPr>
        <a:xfrm>
          <a:off x="0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C7CB-7F31-40BD-961B-BBDC94CEB8DE}">
      <dsp:nvSpPr>
        <dsp:cNvPr id="0" name=""/>
        <dsp:cNvSpPr/>
      </dsp:nvSpPr>
      <dsp:spPr>
        <a:xfrm>
          <a:off x="328612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Scrum Master</a:t>
          </a:r>
          <a:endParaRPr lang="en-US" sz="3500" kern="1200"/>
        </a:p>
      </dsp:txBody>
      <dsp:txXfrm>
        <a:off x="383617" y="1201692"/>
        <a:ext cx="2847502" cy="1768010"/>
      </dsp:txXfrm>
    </dsp:sp>
    <dsp:sp modelId="{CD93D820-D10E-4111-B3DF-FD0E3B3711E0}">
      <dsp:nvSpPr>
        <dsp:cNvPr id="0" name=""/>
        <dsp:cNvSpPr/>
      </dsp:nvSpPr>
      <dsp:spPr>
        <a:xfrm>
          <a:off x="3614737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4318-B49D-4324-BA34-08FA11198CFE}">
      <dsp:nvSpPr>
        <dsp:cNvPr id="0" name=""/>
        <dsp:cNvSpPr/>
      </dsp:nvSpPr>
      <dsp:spPr>
        <a:xfrm>
          <a:off x="3943350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 err="1"/>
            <a:t>Product</a:t>
          </a:r>
          <a:r>
            <a:rPr lang="cs-CZ" sz="3500" kern="1200" dirty="0"/>
            <a:t> </a:t>
          </a:r>
          <a:r>
            <a:rPr lang="cs-CZ" sz="3500" kern="1200" dirty="0" err="1"/>
            <a:t>Owner</a:t>
          </a:r>
          <a:endParaRPr lang="en-US" sz="3500" kern="1200" dirty="0"/>
        </a:p>
      </dsp:txBody>
      <dsp:txXfrm>
        <a:off x="3998355" y="1201692"/>
        <a:ext cx="2847502" cy="1768010"/>
      </dsp:txXfrm>
    </dsp:sp>
    <dsp:sp modelId="{9FF57DDE-080D-47EE-B3CB-9D5E9F2E6FA3}">
      <dsp:nvSpPr>
        <dsp:cNvPr id="0" name=""/>
        <dsp:cNvSpPr/>
      </dsp:nvSpPr>
      <dsp:spPr>
        <a:xfrm>
          <a:off x="7229475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3CA8A-7DCC-4B89-B496-821DFA346B67}">
      <dsp:nvSpPr>
        <dsp:cNvPr id="0" name=""/>
        <dsp:cNvSpPr/>
      </dsp:nvSpPr>
      <dsp:spPr>
        <a:xfrm>
          <a:off x="7558087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Členové týmu – Team </a:t>
          </a:r>
          <a:r>
            <a:rPr lang="cs-CZ" sz="3500" kern="1200" dirty="0" err="1"/>
            <a:t>Members</a:t>
          </a:r>
          <a:endParaRPr lang="en-US" sz="3500" kern="1200" dirty="0"/>
        </a:p>
      </dsp:txBody>
      <dsp:txXfrm>
        <a:off x="7613092" y="120169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4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5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8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75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ktní roztržení modrého a růžového">
            <a:extLst>
              <a:ext uri="{FF2B5EF4-FFF2-40B4-BE49-F238E27FC236}">
                <a16:creationId xmlns:a16="http://schemas.microsoft.com/office/drawing/2014/main" id="{61993004-FBD6-695F-6F53-C419D7B19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E5C121-1994-4E75-E892-78F8EB283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cs-CZ"/>
              <a:t>Úvodní týmová prezentace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4396DE-6FD6-2A33-E12E-531FAB43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cs-CZ"/>
              <a:t>Shutdown_Squad</a:t>
            </a:r>
            <a:endParaRPr lang="cs-CZ" dirty="0"/>
          </a:p>
        </p:txBody>
      </p:sp>
      <p:sp>
        <p:nvSpPr>
          <p:cNvPr id="47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24522B-BD9F-BB20-3D53-BF06CDC5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 sz="3700"/>
              <a:t>Poznatky k práci s týmovými nástroji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9CF497A-BFC0-F3B2-0D33-A9E340F4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74073"/>
            <a:ext cx="5440195" cy="4596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7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678914-A847-3D30-C21E-A545A8DF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 dirty="0"/>
              <a:t>MS Teams</a:t>
            </a:r>
          </a:p>
          <a:p>
            <a:r>
              <a:rPr lang="cs-CZ" sz="2400" dirty="0"/>
              <a:t>Zaznamenání vykonané práce</a:t>
            </a:r>
          </a:p>
          <a:p>
            <a:r>
              <a:rPr lang="cs-CZ" sz="2400" dirty="0"/>
              <a:t>Významově majoritní komunikace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0066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4ABB4F-6761-391B-47A9-063C2D3E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 sz="3700"/>
              <a:t>Poznatky k práci s týmovými nástroji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A81B86-9140-D52B-5ADF-C376D61C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6908"/>
            <a:ext cx="5440195" cy="2611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7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4C05E8-0751-53E2-A12D-223576BD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/>
              <a:t>GitHub</a:t>
            </a:r>
          </a:p>
          <a:p>
            <a:r>
              <a:rPr lang="cs-CZ" sz="2400"/>
              <a:t>Team Membeři ukládají dokumenty týkající se projektu</a:t>
            </a:r>
          </a:p>
          <a:p>
            <a:r>
              <a:rPr lang="cs-CZ" sz="2400"/>
              <a:t>Messenger</a:t>
            </a:r>
          </a:p>
          <a:p>
            <a:r>
              <a:rPr lang="cs-CZ" sz="2400"/>
              <a:t>Významově minoritní komunikace</a:t>
            </a:r>
          </a:p>
        </p:txBody>
      </p:sp>
    </p:spTree>
    <p:extLst>
      <p:ext uri="{BB962C8B-B14F-4D97-AF65-F5344CB8AC3E}">
        <p14:creationId xmlns:p14="http://schemas.microsoft.com/office/powerpoint/2010/main" val="45464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87C370-C614-1218-6139-F8FB7203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42" y="409575"/>
            <a:ext cx="6211506" cy="1281113"/>
          </a:xfrm>
        </p:spPr>
        <p:txBody>
          <a:bodyPr>
            <a:normAutofit/>
          </a:bodyPr>
          <a:lstStyle/>
          <a:p>
            <a:r>
              <a:rPr lang="cs-CZ" sz="3700" dirty="0"/>
              <a:t>Poznatky k týmové spolupráci</a:t>
            </a:r>
          </a:p>
        </p:txBody>
      </p:sp>
      <p:pic>
        <p:nvPicPr>
          <p:cNvPr id="5" name="Graphic 6" descr="Chat">
            <a:extLst>
              <a:ext uri="{FF2B5EF4-FFF2-40B4-BE49-F238E27FC236}">
                <a16:creationId xmlns:a16="http://schemas.microsoft.com/office/drawing/2014/main" id="{BAF7E84E-2AB0-4F3A-FDBB-B7B46598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52459"/>
            <a:ext cx="4491042" cy="449104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6B6E7-7C32-9E60-4E98-2A2ED814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42" y="1723491"/>
            <a:ext cx="6211506" cy="4491042"/>
          </a:xfrm>
        </p:spPr>
        <p:txBody>
          <a:bodyPr>
            <a:normAutofit/>
          </a:bodyPr>
          <a:lstStyle/>
          <a:p>
            <a:r>
              <a:rPr lang="cs-CZ" sz="2200" dirty="0"/>
              <a:t>Komunikace přes MS Teams</a:t>
            </a:r>
          </a:p>
          <a:p>
            <a:r>
              <a:rPr lang="cs-CZ" sz="2200" dirty="0"/>
              <a:t>2 schůzky týdně</a:t>
            </a:r>
          </a:p>
          <a:p>
            <a:r>
              <a:rPr lang="cs-CZ" sz="2200" dirty="0"/>
              <a:t>Na první si člen týmu zvolí práci, kterou bude daný týden dělat</a:t>
            </a:r>
          </a:p>
          <a:p>
            <a:r>
              <a:rPr lang="cs-CZ" sz="2200" dirty="0"/>
              <a:t>Na druhé svoji práci odprezentuje před ostatními a celkově se zhodnotí vykonaná práce</a:t>
            </a:r>
          </a:p>
          <a:p>
            <a:r>
              <a:rPr lang="cs-CZ" sz="2200" dirty="0"/>
              <a:t>Komunikace přes Messenger</a:t>
            </a:r>
          </a:p>
          <a:p>
            <a:r>
              <a:rPr lang="cs-CZ" sz="2200" dirty="0"/>
              <a:t>Spíše připomínky a domluva na setkání</a:t>
            </a:r>
          </a:p>
          <a:p>
            <a:r>
              <a:rPr lang="cs-CZ" sz="2200" dirty="0"/>
              <a:t>Osobní komunikace</a:t>
            </a:r>
          </a:p>
        </p:txBody>
      </p:sp>
    </p:spTree>
    <p:extLst>
      <p:ext uri="{BB962C8B-B14F-4D97-AF65-F5344CB8AC3E}">
        <p14:creationId xmlns:p14="http://schemas.microsoft.com/office/powerpoint/2010/main" val="34744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B0D766-A2DF-2DD4-79FF-6D743FBF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Retrospektiva – s čím jsme spokojeni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8FEF84-DFB9-69EA-E7E3-F4FC26D7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cs-CZ" dirty="0"/>
              <a:t>Každý ví, co má dělat a co se od něj čeká</a:t>
            </a:r>
          </a:p>
          <a:p>
            <a:r>
              <a:rPr lang="cs-CZ" dirty="0" err="1"/>
              <a:t>ScrumDesk</a:t>
            </a:r>
            <a:r>
              <a:rPr lang="cs-CZ" dirty="0"/>
              <a:t> se nám líbí, jelikož zde máme vše přehledně zaznamenáno</a:t>
            </a:r>
          </a:p>
          <a:p>
            <a:r>
              <a:rPr lang="cs-CZ" dirty="0"/>
              <a:t>Komunikace s učitelem, se kterým diskutujeme na konzultacích a jsme rádi za jeho feedback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06905-051B-FA45-658B-307740C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– Co chceme zlepšit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B9741-FF15-26EC-A6AB-758AD395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Efektivnější komunikace v týmu (mluvení k věci)</a:t>
            </a:r>
          </a:p>
          <a:p>
            <a:r>
              <a:rPr lang="cs-CZ" dirty="0"/>
              <a:t>Znalosti používaných aplikací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060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E0B0BE-3175-FBE4-D12C-CEA3A6AD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413" y="703207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Zaškrtnutí">
            <a:extLst>
              <a:ext uri="{FF2B5EF4-FFF2-40B4-BE49-F238E27FC236}">
                <a16:creationId xmlns:a16="http://schemas.microsoft.com/office/drawing/2014/main" id="{71ECF060-B402-9E57-5ADE-9EDA890E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77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FE1AC-5B2C-6C89-7EFD-3BE65786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/>
              <a:t>Představení týmu</a:t>
            </a:r>
            <a:br>
              <a:rPr lang="cs-CZ"/>
            </a:br>
            <a:r>
              <a:rPr lang="cs-CZ"/>
              <a:t>Shutdown_Squad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27A384F-10EF-EE51-18AA-DE5202DDE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7444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9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75CCB652-D34B-A8BC-343B-19594B5E9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3" r="4625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11D99B-C39D-AB6B-61C9-D199DD56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723" y="475456"/>
            <a:ext cx="5721484" cy="1325563"/>
          </a:xfrm>
        </p:spPr>
        <p:txBody>
          <a:bodyPr>
            <a:normAutofit/>
          </a:bodyPr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2F0190-1B1A-6C3D-7368-073D2D6D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23" y="1889126"/>
            <a:ext cx="5721484" cy="4351338"/>
          </a:xfrm>
        </p:spPr>
        <p:txBody>
          <a:bodyPr>
            <a:normAutofit/>
          </a:bodyPr>
          <a:lstStyle/>
          <a:p>
            <a:r>
              <a:rPr lang="cs-CZ" dirty="0"/>
              <a:t>Školní server</a:t>
            </a:r>
          </a:p>
          <a:p>
            <a:r>
              <a:rPr lang="cs-CZ" dirty="0"/>
              <a:t>Uživatelské rozhraní v HTML a CSS</a:t>
            </a:r>
          </a:p>
          <a:p>
            <a:r>
              <a:rPr lang="cs-CZ" dirty="0"/>
              <a:t>Případné použití </a:t>
            </a:r>
            <a:r>
              <a:rPr lang="cs-CZ" dirty="0" err="1"/>
              <a:t>Bootstrapu</a:t>
            </a:r>
            <a:endParaRPr lang="cs-CZ" dirty="0"/>
          </a:p>
          <a:p>
            <a:r>
              <a:rPr lang="cs-CZ" dirty="0"/>
              <a:t>Databáze v </a:t>
            </a:r>
            <a:r>
              <a:rPr lang="cs-CZ" dirty="0" err="1"/>
              <a:t>MySQL</a:t>
            </a:r>
            <a:endParaRPr lang="cs-CZ" dirty="0"/>
          </a:p>
          <a:p>
            <a:r>
              <a:rPr lang="cs-CZ" dirty="0"/>
              <a:t>Propojení </a:t>
            </a:r>
            <a:r>
              <a:rPr lang="cs-CZ" dirty="0" err="1"/>
              <a:t>frontendu</a:t>
            </a:r>
            <a:r>
              <a:rPr lang="cs-CZ" dirty="0"/>
              <a:t> a </a:t>
            </a:r>
            <a:r>
              <a:rPr lang="cs-CZ" dirty="0" err="1"/>
              <a:t>backendu</a:t>
            </a:r>
            <a:r>
              <a:rPr lang="cs-CZ" dirty="0"/>
              <a:t> pomocí PHP</a:t>
            </a:r>
          </a:p>
        </p:txBody>
      </p:sp>
    </p:spTree>
    <p:extLst>
      <p:ext uri="{BB962C8B-B14F-4D97-AF65-F5344CB8AC3E}">
        <p14:creationId xmlns:p14="http://schemas.microsoft.com/office/powerpoint/2010/main" val="13043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B9145B-ADB0-3FD6-962D-82EF013F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/>
              <a:t>Máme hotovo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8276D5E-740A-D582-FA13-27722218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9677"/>
            <a:ext cx="5440195" cy="436575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4F254-208E-D2AC-B3FC-7695E35E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/>
              <a:t>Plán projektu</a:t>
            </a:r>
          </a:p>
          <a:p>
            <a:r>
              <a:rPr lang="cs-CZ" sz="2400"/>
              <a:t>User stories ve ScrumDesk</a:t>
            </a:r>
          </a:p>
          <a:p>
            <a:r>
              <a:rPr lang="cs-CZ" sz="2400"/>
              <a:t>6.11 jsme začali první sprint</a:t>
            </a:r>
          </a:p>
        </p:txBody>
      </p:sp>
    </p:spTree>
    <p:extLst>
      <p:ext uri="{BB962C8B-B14F-4D97-AF65-F5344CB8AC3E}">
        <p14:creationId xmlns:p14="http://schemas.microsoft.com/office/powerpoint/2010/main" val="357636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26F679-00ED-4224-A292-9ADD994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175" y="447880"/>
            <a:ext cx="4002356" cy="1325563"/>
          </a:xfrm>
        </p:spPr>
        <p:txBody>
          <a:bodyPr>
            <a:normAutofit/>
          </a:bodyPr>
          <a:lstStyle/>
          <a:p>
            <a:r>
              <a:rPr lang="cs-CZ" dirty="0"/>
              <a:t>Máme hotovo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253635C-44A2-CA29-80EF-1A9984FA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22" y="4631716"/>
            <a:ext cx="6528618" cy="212180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30FC39-A576-E943-02F8-986820F7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6" y="447880"/>
            <a:ext cx="3546269" cy="459064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108AAB-61F2-7439-AE4F-EF1495F2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175" y="1773443"/>
            <a:ext cx="3402281" cy="4351338"/>
          </a:xfrm>
        </p:spPr>
        <p:txBody>
          <a:bodyPr>
            <a:normAutofit/>
          </a:bodyPr>
          <a:lstStyle/>
          <a:p>
            <a:r>
              <a:rPr lang="cs-CZ" sz="2400" dirty="0" err="1"/>
              <a:t>Definition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Ready</a:t>
            </a:r>
            <a:endParaRPr lang="cs-CZ" sz="2400" dirty="0"/>
          </a:p>
          <a:p>
            <a:r>
              <a:rPr lang="cs-CZ" sz="2400" dirty="0" err="1"/>
              <a:t>Definition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Done</a:t>
            </a:r>
          </a:p>
          <a:p>
            <a:r>
              <a:rPr lang="cs-CZ" sz="2400" dirty="0"/>
              <a:t>Vize projektu</a:t>
            </a:r>
          </a:p>
          <a:p>
            <a:r>
              <a:rPr lang="cs-CZ" sz="2400" dirty="0"/>
              <a:t>Deklarace záměru</a:t>
            </a:r>
          </a:p>
          <a:p>
            <a:r>
              <a:rPr lang="cs-CZ" sz="2400" dirty="0"/>
              <a:t>Plán projektu</a:t>
            </a:r>
          </a:p>
          <a:p>
            <a:r>
              <a:rPr lang="cs-CZ" sz="2400" dirty="0"/>
              <a:t>Datový model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4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2307C2-BE54-5F99-547D-F362F5F5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Máme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11391C-18D8-21B6-B0F1-7FBB6076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s dokumentací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01A11F-826F-B9E8-8AA5-E308C5CB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2" y="1935050"/>
            <a:ext cx="6224790" cy="2987899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AA6AC7-7517-E8C7-E996-FA66238E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Máme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5AC15A-AA83-DD5C-4C38-6DCC017D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 uživatelského rozhraní</a:t>
            </a:r>
          </a:p>
          <a:p>
            <a:r>
              <a:rPr lang="cs-CZ" dirty="0"/>
              <a:t>Rozvržení webový stránek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text, snímek obrazovky, Písmo, číslo">
            <a:extLst>
              <a:ext uri="{FF2B5EF4-FFF2-40B4-BE49-F238E27FC236}">
                <a16:creationId xmlns:a16="http://schemas.microsoft.com/office/drawing/2014/main" id="{7F009CE2-48D3-4BBF-8EDE-AA99A88B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09" y="723106"/>
            <a:ext cx="6220291" cy="461856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19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9CCBA0-736D-D4C6-612C-4D373422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cs-CZ" dirty="0"/>
              <a:t>Na čem pracujeme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0EACFEC-33DA-5C1F-482B-068922A3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21338"/>
            <a:ext cx="4777381" cy="30455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A832F7-C7F8-5445-1569-F1B5ED4B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cs-CZ" sz="2400"/>
              <a:t>První sprint</a:t>
            </a:r>
          </a:p>
          <a:p>
            <a:r>
              <a:rPr lang="cs-CZ" sz="2400"/>
              <a:t>Základní implementace</a:t>
            </a:r>
          </a:p>
          <a:p>
            <a:r>
              <a:rPr lang="cs-CZ" sz="2400"/>
              <a:t>Grafický design</a:t>
            </a:r>
          </a:p>
          <a:p>
            <a:r>
              <a:rPr lang="cs-CZ" sz="2400"/>
              <a:t>Databáze</a:t>
            </a:r>
          </a:p>
        </p:txBody>
      </p:sp>
    </p:spTree>
    <p:extLst>
      <p:ext uri="{BB962C8B-B14F-4D97-AF65-F5344CB8AC3E}">
        <p14:creationId xmlns:p14="http://schemas.microsoft.com/office/powerpoint/2010/main" val="30919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ABAB61-2749-5C0A-A26E-69C1C5B3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527118"/>
            <a:ext cx="5458838" cy="1325563"/>
          </a:xfrm>
        </p:spPr>
        <p:txBody>
          <a:bodyPr>
            <a:normAutofit/>
          </a:bodyPr>
          <a:lstStyle/>
          <a:p>
            <a:r>
              <a:rPr lang="cs-CZ"/>
              <a:t>Poznatky k práci s týmovými nástroji</a:t>
            </a:r>
            <a:endParaRPr lang="cs-CZ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778438-CF1E-A868-A08C-F9898B5E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" y="1285876"/>
            <a:ext cx="5277467" cy="37601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2E540-79E9-77A4-FD04-7BE6AEC9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cs-CZ" sz="2400"/>
              <a:t>ScrumDesk</a:t>
            </a:r>
          </a:p>
          <a:p>
            <a:r>
              <a:rPr lang="cs-CZ" sz="2400"/>
              <a:t>Každý člen vytvořil jednotlivá user stories a popisky</a:t>
            </a:r>
          </a:p>
          <a:p>
            <a:r>
              <a:rPr lang="cs-CZ" sz="2400"/>
              <a:t>Scrum Master schválil vytvořenou story mapu</a:t>
            </a:r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692979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260</Words>
  <Application>Microsoft Office PowerPoint</Application>
  <PresentationFormat>Širokoúhlá obrazovka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Úvodní týmová prezentace</vt:lpstr>
      <vt:lpstr>Představení týmu Shutdown_Squad</vt:lpstr>
      <vt:lpstr>Implementační platforma</vt:lpstr>
      <vt:lpstr>Máme hotovo</vt:lpstr>
      <vt:lpstr>Máme hotovo</vt:lpstr>
      <vt:lpstr>Máme hotovo</vt:lpstr>
      <vt:lpstr>Máme hotovo</vt:lpstr>
      <vt:lpstr>Na čem pracujeme</vt:lpstr>
      <vt:lpstr>Poznatky k práci s týmovými nástroji</vt:lpstr>
      <vt:lpstr>Poznatky k práci s týmovými nástroji</vt:lpstr>
      <vt:lpstr>Poznatky k práci s týmovými nástroji</vt:lpstr>
      <vt:lpstr>Poznatky k týmové spolupráci</vt:lpstr>
      <vt:lpstr>Retrospektiva – s čím jsme spokojeni</vt:lpstr>
      <vt:lpstr>Retrospektiva – Co chceme zlepšit 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Úvodní týmová prezentace</dc:title>
  <dc:creator>Vosáhlo Ondřej (218619)</dc:creator>
  <cp:lastModifiedBy>Vosáhlo Ondřej (218619)</cp:lastModifiedBy>
  <cp:revision>11</cp:revision>
  <dcterms:created xsi:type="dcterms:W3CDTF">2023-11-08T16:11:22Z</dcterms:created>
  <dcterms:modified xsi:type="dcterms:W3CDTF">2023-11-08T19:08:35Z</dcterms:modified>
</cp:coreProperties>
</file>