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1501"/>
  </p:normalViewPr>
  <p:slideViewPr>
    <p:cSldViewPr snapToGrid="0" snapToObjects="1">
      <p:cViewPr>
        <p:scale>
          <a:sx n="100" d="100"/>
          <a:sy n="100" d="100"/>
        </p:scale>
        <p:origin x="300" y="-16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3271074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9441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20127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9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ame Time: Project Week"/>
          <p:cNvSpPr/>
          <p:nvPr/>
        </p:nvSpPr>
        <p:spPr>
          <a:xfrm>
            <a:off x="390525" y="3049965"/>
            <a:ext cx="8229600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3800" b="1">
                <a:solidFill>
                  <a:srgbClr val="FFFFFF"/>
                </a:solidFill>
              </a:defRPr>
            </a:lvl1pPr>
          </a:lstStyle>
          <a:p>
            <a:r>
              <a:rPr dirty="0">
                <a:latin typeface="Arial" charset="0"/>
                <a:ea typeface="Arial" charset="0"/>
                <a:cs typeface="Arial" charset="0"/>
              </a:rPr>
              <a:t>Game Time: Project Week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oding Requirement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dirty="0"/>
              <a:t>Coding Requirements</a:t>
            </a:r>
          </a:p>
        </p:txBody>
      </p:sp>
      <p:sp>
        <p:nvSpPr>
          <p:cNvPr id="112" name="Must uses at least two APIs…"/>
          <p:cNvSpPr/>
          <p:nvPr/>
        </p:nvSpPr>
        <p:spPr>
          <a:xfrm>
            <a:off x="304800" y="762000"/>
            <a:ext cx="8729663" cy="5353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b="1"/>
            </a:pPr>
            <a:r>
              <a:t>Must use </a:t>
            </a:r>
            <a:r>
              <a:rPr dirty="0"/>
              <a:t>at least </a:t>
            </a:r>
            <a:r>
              <a:rPr u="sng" dirty="0"/>
              <a:t>two APIs</a:t>
            </a:r>
          </a:p>
          <a:p>
            <a:endParaRPr u="sng"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use </a:t>
            </a:r>
            <a:r>
              <a:rPr u="sng" dirty="0"/>
              <a:t>AJAX to pull data</a:t>
            </a:r>
          </a:p>
          <a:p>
            <a:endParaRPr u="sng"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utilize at least one </a:t>
            </a:r>
            <a:r>
              <a:rPr u="sng" dirty="0"/>
              <a:t>new library or technology</a:t>
            </a:r>
            <a:r>
              <a:rPr dirty="0"/>
              <a:t> that we haven’t discussed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have a </a:t>
            </a:r>
            <a:r>
              <a:rPr u="sng" dirty="0"/>
              <a:t>polished frontend / UI</a:t>
            </a:r>
            <a:r>
              <a:rPr dirty="0"/>
              <a:t> 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meet </a:t>
            </a:r>
            <a:r>
              <a:rPr u="sng" dirty="0"/>
              <a:t>good quality coding standards</a:t>
            </a:r>
            <a:r>
              <a:rPr dirty="0"/>
              <a:t> (indentation, scoping, naming)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</a:t>
            </a:r>
            <a:r>
              <a:rPr u="sng" dirty="0"/>
              <a:t>NOT use alerts, confirms, or prompts</a:t>
            </a:r>
            <a:r>
              <a:rPr dirty="0"/>
              <a:t> (look into </a:t>
            </a:r>
            <a:r>
              <a:rPr i="1" dirty="0"/>
              <a:t>modals!)</a:t>
            </a:r>
          </a:p>
          <a:p>
            <a:endParaRPr i="1"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have some sort of </a:t>
            </a:r>
            <a:r>
              <a:rPr u="sng" dirty="0"/>
              <a:t>repeating element</a:t>
            </a:r>
            <a:r>
              <a:rPr dirty="0"/>
              <a:t> (table, columns, etc)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use </a:t>
            </a:r>
            <a:r>
              <a:rPr u="sng" dirty="0"/>
              <a:t>Bootstrap or Alternative CSS Framework</a:t>
            </a:r>
          </a:p>
          <a:p>
            <a:endParaRPr u="sng"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be </a:t>
            </a:r>
            <a:r>
              <a:rPr u="sng" dirty="0"/>
              <a:t>Deployed</a:t>
            </a:r>
            <a:r>
              <a:rPr dirty="0"/>
              <a:t> (</a:t>
            </a:r>
            <a:r>
              <a:rPr lang="en-US" dirty="0"/>
              <a:t>Github Pages</a:t>
            </a:r>
            <a:r>
              <a:rPr dirty="0"/>
              <a:t>)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have </a:t>
            </a:r>
            <a:r>
              <a:rPr u="sng" dirty="0"/>
              <a:t>User Input Validation </a:t>
            </a:r>
          </a:p>
        </p:txBody>
      </p:sp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oding – Nice To Have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Coding – Nice To Haves</a:t>
            </a:r>
          </a:p>
        </p:txBody>
      </p:sp>
      <p:sp>
        <p:nvSpPr>
          <p:cNvPr id="115" name="Utilize Firebase for Persistent Data Storage (Consider this basically a requirement).…"/>
          <p:cNvSpPr/>
          <p:nvPr/>
        </p:nvSpPr>
        <p:spPr>
          <a:xfrm>
            <a:off x="304800" y="762000"/>
            <a:ext cx="8729663" cy="1682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b="1"/>
            </a:pPr>
            <a:r>
              <a:t>Utilize Firebase for </a:t>
            </a:r>
            <a:r>
              <a:rPr u="sng"/>
              <a:t>Persistent Data Storage</a:t>
            </a:r>
            <a:r>
              <a:rPr b="0"/>
              <a:t> (Consider this </a:t>
            </a:r>
            <a:r>
              <a:rPr u="sng"/>
              <a:t>basically a requirement</a:t>
            </a:r>
            <a:r>
              <a:rPr b="0"/>
              <a:t>).</a:t>
            </a:r>
          </a:p>
          <a:p>
            <a:endParaRPr b="0"/>
          </a:p>
          <a:p>
            <a:pPr>
              <a:buSzPct val="100000"/>
              <a:buFont typeface="Arial"/>
              <a:buChar char="•"/>
              <a:defRPr b="1"/>
            </a:pPr>
            <a:r>
              <a:t>Mobile Responsive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b="1"/>
            </a:pPr>
            <a:r>
              <a:t>Use an alternative CSS framework like Materialize</a:t>
            </a:r>
          </a:p>
        </p:txBody>
      </p:sp>
    </p:spTree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resentation Requirement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Presentation Requirement</a:t>
            </a:r>
          </a:p>
        </p:txBody>
      </p:sp>
      <p:sp>
        <p:nvSpPr>
          <p:cNvPr id="118" name="You will also be responsible for preparing a 10 minute presentation.…"/>
          <p:cNvSpPr/>
          <p:nvPr/>
        </p:nvSpPr>
        <p:spPr>
          <a:xfrm>
            <a:off x="304800" y="762000"/>
            <a:ext cx="8729663" cy="553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t>You will also be responsible for preparing a </a:t>
            </a:r>
            <a:r>
              <a:rPr u="sng"/>
              <a:t>10 minute presentation.</a:t>
            </a:r>
          </a:p>
          <a:p>
            <a:endParaRPr u="sng"/>
          </a:p>
          <a:p>
            <a:pPr>
              <a:buSzPct val="100000"/>
              <a:buFont typeface="Arial"/>
              <a:buChar char="•"/>
              <a:defRPr sz="1600" b="1" u="sng"/>
            </a:pPr>
            <a:r>
              <a:t>This will be a formal presentation.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/>
            </a:pPr>
            <a:r>
              <a:t>One in which you explain in detail: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Your overall application’s concept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The motivation for its development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Your design process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The technologies you used (and briefly how they work)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A demonstration of its functionality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Directions for future development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/>
            </a:pPr>
            <a:r>
              <a:t>Treat the presentation seriously!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/>
            </a:pPr>
            <a:r>
              <a:t>Talking intelligently about tech &gt; doing tech sometimes. </a:t>
            </a:r>
          </a:p>
        </p:txBody>
      </p:sp>
    </p:spTree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Metric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Metrics</a:t>
            </a:r>
          </a:p>
        </p:txBody>
      </p:sp>
    </p:spTree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Metric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Metrics</a:t>
            </a:r>
          </a:p>
        </p:txBody>
      </p:sp>
      <p:sp>
        <p:nvSpPr>
          <p:cNvPr id="126" name="Concept…"/>
          <p:cNvSpPr/>
          <p:nvPr/>
        </p:nvSpPr>
        <p:spPr>
          <a:xfrm>
            <a:off x="304800" y="762000"/>
            <a:ext cx="3733800" cy="3808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600" b="1"/>
            </a:pPr>
            <a:r>
              <a:t>Concept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 b="1"/>
            </a:pPr>
            <a:r>
              <a:t>Design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 b="1"/>
            </a:pPr>
            <a:r>
              <a:t>Functionality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 b="1"/>
            </a:pPr>
            <a:r>
              <a:t>Collaboration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 b="1"/>
            </a:pPr>
            <a:r>
              <a:t>Presentation</a:t>
            </a:r>
          </a:p>
        </p:txBody>
      </p:sp>
    </p:spTree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Awards Yay!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Awards Yay!</a:t>
            </a:r>
          </a:p>
        </p:txBody>
      </p:sp>
      <p:sp>
        <p:nvSpPr>
          <p:cNvPr id="129" name="Most Awe-Inspiring…"/>
          <p:cNvSpPr/>
          <p:nvPr/>
        </p:nvSpPr>
        <p:spPr>
          <a:xfrm>
            <a:off x="304800" y="762000"/>
            <a:ext cx="8382000" cy="4791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400" b="1"/>
            </a:pPr>
            <a:r>
              <a:t>Most Awe-Inspiring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Most Useful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Most Creative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Best Use of Tech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Best UI/UX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Most Hilarious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Most Disruptive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Most Socially Conscious</a:t>
            </a:r>
          </a:p>
        </p:txBody>
      </p:sp>
    </p:spTree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API Sugges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API Suggestions</a:t>
            </a:r>
          </a:p>
        </p:txBody>
      </p:sp>
    </p:spTree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PI Suggestion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API Suggestions</a:t>
            </a:r>
          </a:p>
        </p:txBody>
      </p:sp>
      <p:sp>
        <p:nvSpPr>
          <p:cNvPr id="134" name="Stick to APIs that do all of the following:…"/>
          <p:cNvSpPr/>
          <p:nvPr/>
        </p:nvSpPr>
        <p:spPr>
          <a:xfrm>
            <a:off x="152399" y="914400"/>
            <a:ext cx="8763002" cy="3808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3600"/>
            </a:pPr>
            <a:r>
              <a:t>Stick to APIs that do all of the following: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/>
            </a:pPr>
            <a:r>
              <a:t>Allows CORS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/>
            </a:pPr>
            <a:r>
              <a:t>Simple or no authentication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/>
            </a:pPr>
            <a:r>
              <a:t>JSON response returned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/>
            </a:pPr>
            <a:r>
              <a:t>Well documented</a:t>
            </a:r>
          </a:p>
        </p:txBody>
      </p:sp>
    </p:spTree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API Suggestion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API Suggestions</a:t>
            </a:r>
          </a:p>
        </p:txBody>
      </p:sp>
      <p:pic>
        <p:nvPicPr>
          <p:cNvPr id="13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6374" y="879475"/>
            <a:ext cx="4365626" cy="4367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73600" y="1497012"/>
            <a:ext cx="4356100" cy="37496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ool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Tools</a:t>
            </a:r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ject Week Overview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Project Week Overview</a:t>
            </a:r>
          </a:p>
        </p:txBody>
      </p:sp>
    </p:spTree>
  </p:cSld>
  <p:clrMapOvr>
    <a:masterClrMapping/>
  </p:clrMapOvr>
  <p:transition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ollaboration is Critical!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Collaboration is Critical!</a:t>
            </a:r>
          </a:p>
        </p:txBody>
      </p:sp>
      <p:sp>
        <p:nvSpPr>
          <p:cNvPr id="143" name="Steering a project with remote developers like this one can be challenging.…"/>
          <p:cNvSpPr/>
          <p:nvPr/>
        </p:nvSpPr>
        <p:spPr>
          <a:xfrm>
            <a:off x="304800" y="990600"/>
            <a:ext cx="8382000" cy="1639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t>Steering a project with remote developers like this one can be challenging.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Consider using the following tools…</a:t>
            </a:r>
          </a:p>
        </p:txBody>
      </p:sp>
    </p:spTree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itHub Pull Request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GitHub Pull Requests </a:t>
            </a:r>
          </a:p>
        </p:txBody>
      </p:sp>
      <p:pic>
        <p:nvPicPr>
          <p:cNvPr id="14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rcRect b="6204"/>
          <a:stretch>
            <a:fillRect/>
          </a:stretch>
        </p:blipFill>
        <p:spPr>
          <a:xfrm>
            <a:off x="61912" y="685799"/>
            <a:ext cx="4518026" cy="4506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rcRect b="6663"/>
          <a:stretch>
            <a:fillRect/>
          </a:stretch>
        </p:blipFill>
        <p:spPr>
          <a:xfrm>
            <a:off x="4600575" y="695324"/>
            <a:ext cx="4530725" cy="4497389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GitHub Pull Requests are a great way to “combine” code when multiple users are working on the same files.…"/>
          <p:cNvSpPr/>
          <p:nvPr/>
        </p:nvSpPr>
        <p:spPr>
          <a:xfrm>
            <a:off x="357187" y="5214937"/>
            <a:ext cx="8442326" cy="1149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</a:pPr>
            <a:r>
              <a:t>GitHub Pull Requests are a great way to “combine” code when multiple users are working on the same files.</a:t>
            </a:r>
          </a:p>
          <a:p>
            <a:endParaRPr/>
          </a:p>
          <a:p>
            <a:pPr>
              <a:buSzPct val="100000"/>
              <a:buFont typeface="Arial"/>
              <a:buChar char="•"/>
            </a:pPr>
            <a:r>
              <a:t>We’ll show you how to use this feature in the next class. </a:t>
            </a:r>
          </a:p>
        </p:txBody>
      </p:sp>
    </p:spTree>
  </p:cSld>
  <p:clrMapOvr>
    <a:masterClrMapping/>
  </p:clrMapOvr>
  <p:transition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itHub Issue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GitHub Issues</a:t>
            </a:r>
          </a:p>
        </p:txBody>
      </p:sp>
      <p:sp>
        <p:nvSpPr>
          <p:cNvPr id="151" name="GitHub Issues are a great way to keep track of bugs, feature requests, etc."/>
          <p:cNvSpPr/>
          <p:nvPr/>
        </p:nvSpPr>
        <p:spPr>
          <a:xfrm>
            <a:off x="357187" y="5759450"/>
            <a:ext cx="8442326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buSzPct val="100000"/>
              <a:buFont typeface="Arial"/>
              <a:buChar char="•"/>
            </a:lvl1pPr>
          </a:lstStyle>
          <a:p>
            <a:r>
              <a:t>GitHub Issues are a great way to keep track of bugs, feature requests, etc.</a:t>
            </a:r>
          </a:p>
        </p:txBody>
      </p:sp>
      <p:pic>
        <p:nvPicPr>
          <p:cNvPr id="15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rcRect t="5882" b="5891"/>
          <a:stretch>
            <a:fillRect/>
          </a:stretch>
        </p:blipFill>
        <p:spPr>
          <a:xfrm>
            <a:off x="336550" y="761999"/>
            <a:ext cx="8426450" cy="47386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rello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Trello</a:t>
            </a:r>
          </a:p>
        </p:txBody>
      </p:sp>
      <p:pic>
        <p:nvPicPr>
          <p:cNvPr id="155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2262" y="720725"/>
            <a:ext cx="8477251" cy="472440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Trello is a great project management tool for creating to-do lists and communicating updates."/>
          <p:cNvSpPr/>
          <p:nvPr/>
        </p:nvSpPr>
        <p:spPr>
          <a:xfrm>
            <a:off x="357187" y="5486400"/>
            <a:ext cx="8442326" cy="791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buSzPct val="100000"/>
              <a:buFont typeface="Arial"/>
              <a:buChar char="•"/>
              <a:defRPr sz="2400"/>
            </a:lvl1pPr>
          </a:lstStyle>
          <a:p>
            <a:r>
              <a:t>Trello is a great project management tool for creating to-do lists and communicating updates.</a:t>
            </a:r>
          </a:p>
        </p:txBody>
      </p:sp>
    </p:spTree>
  </p:cSld>
  <p:clrMapOvr>
    <a:masterClrMapping/>
  </p:clrMapOvr>
  <p:transition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Example Project Idea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Example Project Ideas</a:t>
            </a:r>
          </a:p>
        </p:txBody>
      </p:sp>
    </p:spTree>
  </p:cSld>
  <p:clrMapOvr>
    <a:masterClrMapping/>
  </p:clrMapOvr>
  <p:transition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Event Searcher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Event Searcher</a:t>
            </a:r>
          </a:p>
        </p:txBody>
      </p:sp>
      <p:sp>
        <p:nvSpPr>
          <p:cNvPr id="161" name="Users type in the name of their favorite sporting team.…"/>
          <p:cNvSpPr/>
          <p:nvPr/>
        </p:nvSpPr>
        <p:spPr>
          <a:xfrm>
            <a:off x="304800" y="761999"/>
            <a:ext cx="8382000" cy="4065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t>Users type in the name of their favorite sporting team.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Then using the SeatGeek API, your web application points them to the next game and location where the team is playing.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The web application also provides them a link to Ebay where they can purchase memorabilia associated with the team.</a:t>
            </a:r>
          </a:p>
        </p:txBody>
      </p:sp>
      <p:pic>
        <p:nvPicPr>
          <p:cNvPr id="16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10200" y="5673725"/>
            <a:ext cx="3508375" cy="6969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UN Data API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UN Data API</a:t>
            </a:r>
          </a:p>
        </p:txBody>
      </p:sp>
      <p:sp>
        <p:nvSpPr>
          <p:cNvPr id="165" name="Use the Unofficial UN Data API to search a user specified country’s health records.…"/>
          <p:cNvSpPr/>
          <p:nvPr/>
        </p:nvSpPr>
        <p:spPr>
          <a:xfrm>
            <a:off x="304800" y="762000"/>
            <a:ext cx="8382000" cy="3862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800"/>
            </a:pPr>
            <a:r>
              <a:t>Use the Unofficial UN Data API to search a user specified country’s health records.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800"/>
            </a:pPr>
            <a:r>
              <a:t>Then use a secondary data source (Google Maps, Flickr, YouTube, etc.) to provide additional context or data.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800"/>
            </a:pPr>
            <a:r>
              <a:t>Examples: Per Capita Govt Expenditures on Health, # of Physicians, Deaths due to HIV, Malaria Cases etc, low birth weight newborns</a:t>
            </a:r>
          </a:p>
        </p:txBody>
      </p:sp>
      <p:pic>
        <p:nvPicPr>
          <p:cNvPr id="16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76800" y="5162550"/>
            <a:ext cx="4119563" cy="1054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acial Recognition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Facial Recognition</a:t>
            </a:r>
          </a:p>
        </p:txBody>
      </p:sp>
      <p:sp>
        <p:nvSpPr>
          <p:cNvPr id="169" name="Use the Face++ API…"/>
          <p:cNvSpPr/>
          <p:nvPr/>
        </p:nvSpPr>
        <p:spPr>
          <a:xfrm>
            <a:off x="304800" y="762000"/>
            <a:ext cx="8382000" cy="3456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800"/>
            </a:pPr>
            <a:r>
              <a:t>Use the Face++ API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800"/>
            </a:pPr>
            <a:r>
              <a:t>Allow users to provide a URL link to a facial image then provide viewers with information on the image’s gender, race, whether they are wearing glasses, and their age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800"/>
            </a:pPr>
            <a:r>
              <a:t>Use Firebase to update ALL users of the site about the current search</a:t>
            </a:r>
          </a:p>
        </p:txBody>
      </p:sp>
      <p:pic>
        <p:nvPicPr>
          <p:cNvPr id="170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000" y="4495800"/>
            <a:ext cx="5514975" cy="1828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Or…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Or…</a:t>
            </a:r>
          </a:p>
        </p:txBody>
      </p:sp>
      <p:sp>
        <p:nvSpPr>
          <p:cNvPr id="173" name="Just do your own thing.…"/>
          <p:cNvSpPr/>
          <p:nvPr/>
        </p:nvSpPr>
        <p:spPr>
          <a:xfrm>
            <a:off x="498475" y="2667000"/>
            <a:ext cx="8340725" cy="1467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4800" b="1" i="1"/>
            </a:pPr>
            <a:r>
              <a:t>Just do your own thing. </a:t>
            </a:r>
          </a:p>
          <a:p>
            <a:pPr>
              <a:defRPr sz="4800" i="1"/>
            </a:pPr>
            <a:r>
              <a:t>Be creative! Be ambitious!</a:t>
            </a:r>
          </a:p>
        </p:txBody>
      </p:sp>
    </p:spTree>
  </p:cSld>
  <p:clrMapOvr>
    <a:masterClrMapping/>
  </p:clrMapOvr>
  <p:transition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oday’s Focu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Today’s Focus</a:t>
            </a:r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You made it!!!"/>
          <p:cNvSpPr/>
          <p:nvPr/>
        </p:nvSpPr>
        <p:spPr>
          <a:xfrm>
            <a:off x="498475" y="3084512"/>
            <a:ext cx="8340725" cy="1003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sz="6400" b="1" i="1"/>
            </a:lvl1pPr>
          </a:lstStyle>
          <a:p>
            <a:r>
              <a:t>You made it!!!</a:t>
            </a:r>
          </a:p>
        </p:txBody>
      </p:sp>
    </p:spTree>
  </p:cSld>
  <p:clrMapOvr>
    <a:masterClrMapping/>
  </p:clrMapOvr>
  <p:transition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By End of Day - Today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By End of Day - Today</a:t>
            </a:r>
          </a:p>
        </p:txBody>
      </p:sp>
      <p:sp>
        <p:nvSpPr>
          <p:cNvPr id="178" name="Brainstorm possible ideas…"/>
          <p:cNvSpPr/>
          <p:nvPr/>
        </p:nvSpPr>
        <p:spPr>
          <a:xfrm>
            <a:off x="304800" y="762000"/>
            <a:ext cx="8729663" cy="5568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rPr dirty="0"/>
              <a:t>Brainstorm possible ideas 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1600" b="1"/>
            </a:pPr>
            <a:r>
              <a:rPr dirty="0"/>
              <a:t>Begin API Research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1600" b="1"/>
            </a:pPr>
            <a:r>
              <a:rPr dirty="0"/>
              <a:t>Create an initial draft / sketch of the final design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1600" b="1" u="sng"/>
            </a:pPr>
            <a:r>
              <a:rPr dirty="0"/>
              <a:t>Create a short 1 page proposal listing out each of the following: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Project Title 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Team Members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Project Description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Sketch of Final Product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APIs to be Used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Rough Breakdown of Tasks </a:t>
            </a:r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p:transition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Ques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Questions</a:t>
            </a:r>
          </a:p>
        </p:txBody>
      </p:sp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roject Week! (This Week)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Project Week! (This Week)</a:t>
            </a:r>
          </a:p>
        </p:txBody>
      </p:sp>
      <p:pic>
        <p:nvPicPr>
          <p:cNvPr id="94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3800" y="2819400"/>
            <a:ext cx="5262563" cy="339725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Today’s Class:…"/>
          <p:cNvSpPr/>
          <p:nvPr/>
        </p:nvSpPr>
        <p:spPr>
          <a:xfrm>
            <a:off x="304800" y="914400"/>
            <a:ext cx="8610600" cy="3967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 u="sng"/>
            </a:pPr>
            <a:r>
              <a:t>Today’s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Divide into groups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Begin researching APIs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Outline project ideas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Submit Project Proposal for Approval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Initial Design work  </a:t>
            </a:r>
          </a:p>
          <a:p>
            <a:endParaRPr/>
          </a:p>
          <a:p>
            <a:pPr>
              <a:defRPr sz="2100" b="1" u="sng"/>
            </a:pPr>
            <a:r>
              <a:t>Next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Hardcore Development 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Instructor + TA Workshops</a:t>
            </a:r>
          </a:p>
          <a:p>
            <a:endParaRPr/>
          </a:p>
          <a:p>
            <a:pPr>
              <a:defRPr sz="2100" b="1" u="sng"/>
            </a:pPr>
            <a:r>
              <a:t>Saturday’s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Hardcore Development</a:t>
            </a:r>
          </a:p>
        </p:txBody>
      </p:sp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roject Week (Next Week)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Project Week (Next Week)</a:t>
            </a:r>
          </a:p>
        </p:txBody>
      </p:sp>
      <p:sp>
        <p:nvSpPr>
          <p:cNvPr id="98" name="Next Week (M/T):…"/>
          <p:cNvSpPr/>
          <p:nvPr/>
        </p:nvSpPr>
        <p:spPr>
          <a:xfrm>
            <a:off x="304800" y="914400"/>
            <a:ext cx="8610600" cy="2907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 u="sng"/>
            </a:pPr>
            <a:r>
              <a:rPr dirty="0"/>
              <a:t>Next Week (M/T):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Hardcore Development</a:t>
            </a:r>
          </a:p>
          <a:p>
            <a:endParaRPr dirty="0"/>
          </a:p>
          <a:p>
            <a:pPr>
              <a:defRPr sz="2100" b="1" u="sng"/>
            </a:pPr>
            <a:r>
              <a:rPr dirty="0"/>
              <a:t>Next Week (</a:t>
            </a:r>
            <a:r>
              <a:t>W/Th)</a:t>
            </a:r>
            <a:r>
              <a:rPr lang="en-US"/>
              <a:t>:</a:t>
            </a:r>
            <a:endParaRPr/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Hardcore Development 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Presentation Prep</a:t>
            </a:r>
          </a:p>
          <a:p>
            <a:endParaRPr dirty="0"/>
          </a:p>
          <a:p>
            <a:pPr>
              <a:defRPr sz="2100" b="1" u="sng"/>
            </a:pPr>
            <a:r>
              <a:rPr dirty="0"/>
              <a:t>Saturday’s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Presentations!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0900" y="1447800"/>
            <a:ext cx="923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he Great Push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The Great Push</a:t>
            </a:r>
          </a:p>
        </p:txBody>
      </p:sp>
      <p:sp>
        <p:nvSpPr>
          <p:cNvPr id="101" name="Be serious about project week!…"/>
          <p:cNvSpPr/>
          <p:nvPr/>
        </p:nvSpPr>
        <p:spPr>
          <a:xfrm>
            <a:off x="395287" y="1066800"/>
            <a:ext cx="8340726" cy="2489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200" b="1" i="1"/>
            </a:pPr>
            <a:r>
              <a:t>Be serious about project week!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200"/>
            </a:pPr>
            <a:r>
              <a:t>Use this as an opportunity to push yourself and prove what you know.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200"/>
            </a:pPr>
            <a:r>
              <a:t>Because you </a:t>
            </a:r>
            <a:r>
              <a:rPr b="1" i="1"/>
              <a:t>DO KNOW </a:t>
            </a:r>
            <a:r>
              <a:t>shiz.</a:t>
            </a:r>
            <a:r>
              <a:rPr b="1" i="1"/>
              <a:t> </a:t>
            </a:r>
          </a:p>
        </p:txBody>
      </p:sp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am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Teams</a:t>
            </a:r>
          </a:p>
        </p:txBody>
      </p:sp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roup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Groups</a:t>
            </a:r>
          </a:p>
        </p:txBody>
      </p:sp>
      <p:sp>
        <p:nvSpPr>
          <p:cNvPr id="106" name="Team #1…"/>
          <p:cNvSpPr/>
          <p:nvPr/>
        </p:nvSpPr>
        <p:spPr>
          <a:xfrm>
            <a:off x="336550" y="914400"/>
            <a:ext cx="4083050" cy="4538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/>
            </a:pPr>
            <a:r>
              <a:t>Team #1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#2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#3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#4</a:t>
            </a:r>
          </a:p>
          <a:p>
            <a:pPr>
              <a:defRPr sz="2100"/>
            </a:pPr>
            <a:r>
              <a:t>&lt;NAME&gt;, &lt;NAME&gt;, &lt;NAME&gt;, &lt;NAME&gt;</a:t>
            </a:r>
          </a:p>
        </p:txBody>
      </p:sp>
      <p:sp>
        <p:nvSpPr>
          <p:cNvPr id="107" name="Team #5…"/>
          <p:cNvSpPr/>
          <p:nvPr/>
        </p:nvSpPr>
        <p:spPr>
          <a:xfrm>
            <a:off x="4800600" y="914400"/>
            <a:ext cx="4114800" cy="4538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/>
            </a:pPr>
            <a:r>
              <a:t>Team #5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#6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#7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#8</a:t>
            </a:r>
          </a:p>
          <a:p>
            <a:pPr>
              <a:defRPr sz="2100"/>
            </a:pPr>
            <a:r>
              <a:t>&lt;NAME&gt;, &lt;NAME&gt;, &lt;NAME&gt;, &lt;NAME&gt;</a:t>
            </a:r>
          </a:p>
        </p:txBody>
      </p:sp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ask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Task</a:t>
            </a:r>
          </a:p>
        </p:txBody>
      </p:sp>
    </p:spTree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836</Words>
  <Application>Microsoft Office PowerPoint</Application>
  <PresentationFormat>On-screen Show (4:3)</PresentationFormat>
  <Paragraphs>202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Courier New</vt:lpstr>
      <vt:lpstr>Roboto</vt:lpstr>
      <vt:lpstr>Unbranded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Bissett</dc:creator>
  <cp:lastModifiedBy>Stephen Bissett</cp:lastModifiedBy>
  <cp:revision>12</cp:revision>
  <dcterms:modified xsi:type="dcterms:W3CDTF">2018-10-05T02:13:30Z</dcterms:modified>
</cp:coreProperties>
</file>