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28B5-3024-471F-A583-809FF9C59AC3}" type="datetimeFigureOut">
              <a:rPr lang="ru-RU" smtClean="0"/>
              <a:t>08.03.2020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9B0EE-CB01-4F3F-B69A-BF9B55A0AA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3020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28B5-3024-471F-A583-809FF9C59AC3}" type="datetimeFigureOut">
              <a:rPr lang="ru-RU" smtClean="0"/>
              <a:t>08.03.2020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9B0EE-CB01-4F3F-B69A-BF9B55A0AA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0360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28B5-3024-471F-A583-809FF9C59AC3}" type="datetimeFigureOut">
              <a:rPr lang="ru-RU" smtClean="0"/>
              <a:t>08.03.2020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9B0EE-CB01-4F3F-B69A-BF9B55A0AA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6782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28B5-3024-471F-A583-809FF9C59AC3}" type="datetimeFigureOut">
              <a:rPr lang="ru-RU" smtClean="0"/>
              <a:t>08.03.2020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9B0EE-CB01-4F3F-B69A-BF9B55A0AA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1523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28B5-3024-471F-A583-809FF9C59AC3}" type="datetimeFigureOut">
              <a:rPr lang="ru-RU" smtClean="0"/>
              <a:t>08.03.2020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9B0EE-CB01-4F3F-B69A-BF9B55A0AA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5909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28B5-3024-471F-A583-809FF9C59AC3}" type="datetimeFigureOut">
              <a:rPr lang="ru-RU" smtClean="0"/>
              <a:t>08.03.2020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9B0EE-CB01-4F3F-B69A-BF9B55A0AA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6232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28B5-3024-471F-A583-809FF9C59AC3}" type="datetimeFigureOut">
              <a:rPr lang="ru-RU" smtClean="0"/>
              <a:t>08.03.2020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9B0EE-CB01-4F3F-B69A-BF9B55A0AA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6398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28B5-3024-471F-A583-809FF9C59AC3}" type="datetimeFigureOut">
              <a:rPr lang="ru-RU" smtClean="0"/>
              <a:t>08.03.2020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9B0EE-CB01-4F3F-B69A-BF9B55A0AA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0719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28B5-3024-471F-A583-809FF9C59AC3}" type="datetimeFigureOut">
              <a:rPr lang="ru-RU" smtClean="0"/>
              <a:t>08.03.2020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9B0EE-CB01-4F3F-B69A-BF9B55A0AA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2501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28B5-3024-471F-A583-809FF9C59AC3}" type="datetimeFigureOut">
              <a:rPr lang="ru-RU" smtClean="0"/>
              <a:t>08.03.2020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9B0EE-CB01-4F3F-B69A-BF9B55A0AA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3893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28B5-3024-471F-A583-809FF9C59AC3}" type="datetimeFigureOut">
              <a:rPr lang="ru-RU" smtClean="0"/>
              <a:t>08.03.2020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9B0EE-CB01-4F3F-B69A-BF9B55A0AA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5639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828B5-3024-471F-A583-809FF9C59AC3}" type="datetimeFigureOut">
              <a:rPr lang="ru-RU" smtClean="0"/>
              <a:t>08.03.2020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E9B0EE-CB01-4F3F-B69A-BF9B55A0AA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56715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328F78-E7B5-495B-AD04-CE39AFA902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HlebTeam </a:t>
            </a:r>
            <a:r>
              <a:rPr lang="ru-RU" b="1" dirty="0">
                <a:latin typeface="Roboto" panose="02000000000000000000" pitchFamily="2" charset="0"/>
                <a:ea typeface="Roboto" panose="02000000000000000000" pitchFamily="2" charset="0"/>
              </a:rPr>
              <a:t>сайт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D0505C1-4F24-4835-8DDF-07092C1527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Сделали топ кодер Скирдин Никита</a:t>
            </a:r>
          </a:p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и</a:t>
            </a:r>
          </a:p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топ дизайнер Кондрашов Кирилл</a:t>
            </a:r>
          </a:p>
        </p:txBody>
      </p:sp>
    </p:spTree>
    <p:extLst>
      <p:ext uri="{BB962C8B-B14F-4D97-AF65-F5344CB8AC3E}">
        <p14:creationId xmlns:p14="http://schemas.microsoft.com/office/powerpoint/2010/main" val="1039714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B375B0-DD4E-4A1A-AF48-9CDE03C90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Наш сайт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0534FA6-3263-4513-883D-1596393D82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Наш сайт создан для рабочих, которые могут выложить на него свое портфолио.</a:t>
            </a:r>
          </a:p>
        </p:txBody>
      </p:sp>
    </p:spTree>
    <p:extLst>
      <p:ext uri="{BB962C8B-B14F-4D97-AF65-F5344CB8AC3E}">
        <p14:creationId xmlns:p14="http://schemas.microsoft.com/office/powerpoint/2010/main" val="42219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93E076-9855-4E97-AB6A-F9D9A3950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Цели сайта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E6E7F73-15A4-4258-B1B8-902A81FF0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Предоставить работникам пространство для размещения портфолио</a:t>
            </a:r>
          </a:p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Дать рабочим инструменты для структуризации и опубликования своих проектов и работ.</a:t>
            </a:r>
          </a:p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Заработать деньги на рекламе и условной бесплатности.</a:t>
            </a:r>
          </a:p>
          <a:p>
            <a:r>
              <a:rPr lang="ru-RU" strike="sngStrike" dirty="0">
                <a:latin typeface="Roboto" panose="02000000000000000000" pitchFamily="2" charset="0"/>
                <a:ea typeface="Roboto" panose="02000000000000000000" pitchFamily="2" charset="0"/>
              </a:rPr>
              <a:t>Заработать деньги на продаже данных пользователей</a:t>
            </a:r>
          </a:p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Надо больше умных слов, Карл</a:t>
            </a:r>
          </a:p>
        </p:txBody>
      </p:sp>
    </p:spTree>
    <p:extLst>
      <p:ext uri="{BB962C8B-B14F-4D97-AF65-F5344CB8AC3E}">
        <p14:creationId xmlns:p14="http://schemas.microsoft.com/office/powerpoint/2010/main" val="973626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204028-3016-4DA7-90A6-F55D396E5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Карта сайта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F8860E-F8F1-4A81-9FE3-D0998A05D900}"/>
              </a:ext>
            </a:extLst>
          </p:cNvPr>
          <p:cNvSpPr txBox="1"/>
          <p:nvPr/>
        </p:nvSpPr>
        <p:spPr>
          <a:xfrm>
            <a:off x="4587786" y="1690688"/>
            <a:ext cx="3066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Главная страница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5078C5-8CC8-463D-8AF7-168A197C8D45}"/>
              </a:ext>
            </a:extLst>
          </p:cNvPr>
          <p:cNvSpPr txBox="1"/>
          <p:nvPr/>
        </p:nvSpPr>
        <p:spPr>
          <a:xfrm>
            <a:off x="737274" y="3051441"/>
            <a:ext cx="7412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Все пользователи, у которых есть портфолио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9A5D6E-B516-4CE5-8A5A-43C77364CA96}"/>
              </a:ext>
            </a:extLst>
          </p:cNvPr>
          <p:cNvSpPr txBox="1"/>
          <p:nvPr/>
        </p:nvSpPr>
        <p:spPr>
          <a:xfrm>
            <a:off x="8277112" y="3048705"/>
            <a:ext cx="36622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Разные страницы с полезной информацией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45814E-3D58-430E-9039-59F52CFE8794}"/>
              </a:ext>
            </a:extLst>
          </p:cNvPr>
          <p:cNvSpPr txBox="1"/>
          <p:nvPr/>
        </p:nvSpPr>
        <p:spPr>
          <a:xfrm>
            <a:off x="2287423" y="4453994"/>
            <a:ext cx="4311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Страницы пользователей</a:t>
            </a:r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23FC86E9-12C8-426A-83AA-542C6FEB78B2}"/>
              </a:ext>
            </a:extLst>
          </p:cNvPr>
          <p:cNvCxnSpPr>
            <a:stCxn id="7" idx="2"/>
            <a:endCxn id="8" idx="0"/>
          </p:cNvCxnSpPr>
          <p:nvPr/>
        </p:nvCxnSpPr>
        <p:spPr>
          <a:xfrm flipH="1">
            <a:off x="4443368" y="2152353"/>
            <a:ext cx="1677799" cy="89908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2737885F-0D6F-46DC-B601-A012858936D7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>
            <a:off x="6121167" y="2152353"/>
            <a:ext cx="3987053" cy="89635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9B803D78-6598-4280-9D0E-DAB9D0E51399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>
            <a:off x="4443368" y="3513106"/>
            <a:ext cx="0" cy="94088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A2440863-A91E-430C-8D34-975CF1B431F6}"/>
              </a:ext>
            </a:extLst>
          </p:cNvPr>
          <p:cNvSpPr txBox="1"/>
          <p:nvPr/>
        </p:nvSpPr>
        <p:spPr>
          <a:xfrm>
            <a:off x="7538" y="5461233"/>
            <a:ext cx="44358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Информация о пользователе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11FF2F8-9CDA-4545-B852-FF4E7D26987E}"/>
              </a:ext>
            </a:extLst>
          </p:cNvPr>
          <p:cNvSpPr txBox="1"/>
          <p:nvPr/>
        </p:nvSpPr>
        <p:spPr>
          <a:xfrm>
            <a:off x="4632137" y="5461233"/>
            <a:ext cx="33874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Работы пользователя</a:t>
            </a:r>
          </a:p>
        </p:txBody>
      </p:sp>
      <p:cxnSp>
        <p:nvCxnSpPr>
          <p:cNvPr id="48" name="Прямая со стрелкой 47">
            <a:extLst>
              <a:ext uri="{FF2B5EF4-FFF2-40B4-BE49-F238E27FC236}">
                <a16:creationId xmlns:a16="http://schemas.microsoft.com/office/drawing/2014/main" id="{53016FF1-842F-4CD9-ACE6-96F67D487A23}"/>
              </a:ext>
            </a:extLst>
          </p:cNvPr>
          <p:cNvCxnSpPr>
            <a:cxnSpLocks/>
            <a:stCxn id="11" idx="2"/>
            <a:endCxn id="44" idx="0"/>
          </p:cNvCxnSpPr>
          <p:nvPr/>
        </p:nvCxnSpPr>
        <p:spPr>
          <a:xfrm flipH="1">
            <a:off x="2225453" y="4915659"/>
            <a:ext cx="2217915" cy="54557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>
            <a:extLst>
              <a:ext uri="{FF2B5EF4-FFF2-40B4-BE49-F238E27FC236}">
                <a16:creationId xmlns:a16="http://schemas.microsoft.com/office/drawing/2014/main" id="{B755FBE6-8734-4C8C-876D-43FFCC1DFB83}"/>
              </a:ext>
            </a:extLst>
          </p:cNvPr>
          <p:cNvCxnSpPr>
            <a:cxnSpLocks/>
            <a:stCxn id="11" idx="2"/>
            <a:endCxn id="45" idx="0"/>
          </p:cNvCxnSpPr>
          <p:nvPr/>
        </p:nvCxnSpPr>
        <p:spPr>
          <a:xfrm>
            <a:off x="4443368" y="4915659"/>
            <a:ext cx="1882502" cy="54557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6216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34D5EB-DBF9-48C0-9618-BD4F2A52D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Отдельное спасибо им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&gt;&gt;</a:t>
            </a:r>
            <a:endParaRPr lang="ru-RU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A68E207-F5D0-430B-B69B-3CBBC2CFE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Россия 1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; DNS; 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Роскомнадзор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; 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Васе Пупкину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; 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Пятерочка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;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 Илон Маск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;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 Трамп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; 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Ассоциация даунов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;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dirty="0" err="1">
                <a:latin typeface="Roboto" panose="02000000000000000000" pitchFamily="2" charset="0"/>
                <a:ea typeface="Roboto" panose="02000000000000000000" pitchFamily="2" charset="0"/>
              </a:rPr>
              <a:t>Ероха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;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 Сын маминой подруги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;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Citilink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;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Freelancehunt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; 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МГУ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; MIT; 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Институт имени Баумана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; 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-_-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; GitHub; 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Единая </a:t>
            </a:r>
            <a:r>
              <a:rPr lang="ru-RU" dirty="0" err="1">
                <a:latin typeface="Roboto" panose="02000000000000000000" pitchFamily="2" charset="0"/>
                <a:ea typeface="Roboto" panose="02000000000000000000" pitchFamily="2" charset="0"/>
              </a:rPr>
              <a:t>россия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; </a:t>
            </a:r>
            <a:r>
              <a:rPr lang="ru-RU" dirty="0" err="1">
                <a:latin typeface="Roboto" panose="02000000000000000000" pitchFamily="2" charset="0"/>
                <a:ea typeface="Roboto" panose="02000000000000000000" pitchFamily="2" charset="0"/>
              </a:rPr>
              <a:t>МинКульт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; 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Фонд  кино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; 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РПЦ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; Amazon; NATO;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Wildberries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; Blizzard; </a:t>
            </a:r>
            <a:r>
              <a:rPr lang="ru-RU" dirty="0" err="1">
                <a:latin typeface="Roboto" panose="02000000000000000000" pitchFamily="2" charset="0"/>
                <a:ea typeface="Roboto" panose="02000000000000000000" pitchFamily="2" charset="0"/>
              </a:rPr>
              <a:t>Рен-тв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; 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Первый канал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; 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СТС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; 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ТНТ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; C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ПАС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;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 Звезда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; 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Европа +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; 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радио шансон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; IMBA ENERGY; Raid Shadow Legends; QIWI; 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Сбербанк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; 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Тинькофф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; 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Местный олигарх Павлик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; </a:t>
            </a:r>
            <a:r>
              <a:rPr lang="ru-RU" dirty="0" err="1">
                <a:latin typeface="Roboto" panose="02000000000000000000" pitchFamily="2" charset="0"/>
                <a:ea typeface="Roboto" panose="02000000000000000000" pitchFamily="2" charset="0"/>
              </a:rPr>
              <a:t>МакДональдс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; </a:t>
            </a:r>
            <a:r>
              <a:rPr lang="ru-RU" dirty="0" err="1">
                <a:latin typeface="Roboto" panose="02000000000000000000" pitchFamily="2" charset="0"/>
                <a:ea typeface="Roboto" panose="02000000000000000000" pitchFamily="2" charset="0"/>
              </a:rPr>
              <a:t>БургерКинг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; 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КФС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;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FixPrice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; </a:t>
            </a:r>
            <a:r>
              <a:rPr lang="ru-RU" dirty="0" err="1">
                <a:latin typeface="Roboto" panose="02000000000000000000" pitchFamily="2" charset="0"/>
                <a:ea typeface="Roboto" panose="02000000000000000000" pitchFamily="2" charset="0"/>
              </a:rPr>
              <a:t>МинЗдрав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;  Mail.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сру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; 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Гугл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; 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Микрософт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;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Aliexpress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; Samsung; Apple; Huawei; RUTUBE; Rambler; Yandex; Mozilla; </a:t>
            </a:r>
            <a:r>
              <a:rPr lang="ru-RU" dirty="0"/>
              <a:t>SKOMKHPHKJCDPWB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; Discord; HTML; CSS; JS; C#; C++; C; Java; WordPress; Perl;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PascalABC</a:t>
            </a:r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; Cobol.</a:t>
            </a:r>
            <a:endParaRPr lang="ru-RU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2481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</TotalTime>
  <Words>252</Words>
  <Application>Microsoft Office PowerPoint</Application>
  <PresentationFormat>Широкоэкранный</PresentationFormat>
  <Paragraphs>21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Roboto</vt:lpstr>
      <vt:lpstr>Office Theme</vt:lpstr>
      <vt:lpstr>HlebTeam сайт</vt:lpstr>
      <vt:lpstr>Наш сайт</vt:lpstr>
      <vt:lpstr>Цели сайта</vt:lpstr>
      <vt:lpstr>Карта сайта</vt:lpstr>
      <vt:lpstr>Отдельное спасибо им &gt;&gt;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HlebTeam сайт</dc:title>
  <dc:creator>Никита С</dc:creator>
  <cp:lastModifiedBy>Никита С</cp:lastModifiedBy>
  <cp:revision>11</cp:revision>
  <dcterms:created xsi:type="dcterms:W3CDTF">2020-03-06T12:46:49Z</dcterms:created>
  <dcterms:modified xsi:type="dcterms:W3CDTF">2020-03-08T04:03:45Z</dcterms:modified>
</cp:coreProperties>
</file>