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02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36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7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2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90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3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39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1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50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3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28B5-3024-471F-A583-809FF9C59AC3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71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28F78-E7B5-495B-AD04-CE39AFA90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HlebTeam 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сайт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0505C1-4F24-4835-8DDF-07092C152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Сделали топ кодер Скирдин Никита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топ дизайнер Кондрашов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10397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375B0-DD4E-4A1A-AF48-9CDE03C9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Наш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34FA6-3263-4513-883D-1596393D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Наш сайт создан для рабочих, которые могут выложить на него свое портфолио.</a:t>
            </a:r>
          </a:p>
        </p:txBody>
      </p:sp>
    </p:spTree>
    <p:extLst>
      <p:ext uri="{BB962C8B-B14F-4D97-AF65-F5344CB8AC3E}">
        <p14:creationId xmlns:p14="http://schemas.microsoft.com/office/powerpoint/2010/main" val="4221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3E076-9855-4E97-AB6A-F9D9A395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Цели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E7F73-15A4-4258-B1B8-902A81FF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Предоставить работникам пространство для размещения портфолио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Дать рабочим инструменты для структуризации и опубликования своих проектов и работ.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Заработать деньги на рекламе и условной бесплатности.</a:t>
            </a:r>
          </a:p>
          <a:p>
            <a:r>
              <a:rPr lang="ru-RU" strike="sngStrike" dirty="0">
                <a:latin typeface="Roboto" panose="02000000000000000000" pitchFamily="2" charset="0"/>
                <a:ea typeface="Roboto" panose="02000000000000000000" pitchFamily="2" charset="0"/>
              </a:rPr>
              <a:t>Заработать деньги на продаже данных пользователей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Надо больше умных слов, Карл</a:t>
            </a:r>
          </a:p>
        </p:txBody>
      </p:sp>
    </p:spTree>
    <p:extLst>
      <p:ext uri="{BB962C8B-B14F-4D97-AF65-F5344CB8AC3E}">
        <p14:creationId xmlns:p14="http://schemas.microsoft.com/office/powerpoint/2010/main" val="97362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04028-3016-4DA7-90A6-F55D396E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Карта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F86DC-BDA2-4DB3-A94E-F3789DAF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2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4D5EB-DBF9-48C0-9618-BD4F2A52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Отдельное спасибо им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&gt;&gt;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8E207-F5D0-430B-B69B-3CBBC2CF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Россия 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DNS;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Роскомнадзор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Васе Пупкину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Пятерочка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Илон Маск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Трамп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Ассоциация даунов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Ероха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Сын маминой подруги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Citilink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Freelancehunt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МГУ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MIT;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Институт имени Баумана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-_-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GitHub;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Единая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россия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МинКульт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Фонд  кино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РПЦ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Amazon; NATO;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Wildberries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Blizzard;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Рен-тв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Первый канал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ТНТ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C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Звезда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Европа +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радио шансон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IMBA ENERGY; Raid Shadow Legends; QIWI;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Сбербанк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Тинькофф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Местный олигарх Павлик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МакДональдс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БургерКинг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КФС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FixPrice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МинЗдрав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 Mail.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сру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Гугл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Микрософт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Aliexpress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Samsung; Apple; Huawei; RUTUBE; Rambler; Yandex; Mozilla;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Бар у сани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Discord; HTML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; CSS; JS. 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8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217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HlebTeam сайт</vt:lpstr>
      <vt:lpstr>Наш сайт</vt:lpstr>
      <vt:lpstr>Цели сайта</vt:lpstr>
      <vt:lpstr>Карта сайта</vt:lpstr>
      <vt:lpstr>Отдельное спасибо им 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HlebTeam сайт</dc:title>
  <dc:creator>Никита С</dc:creator>
  <cp:lastModifiedBy>Никита С</cp:lastModifiedBy>
  <cp:revision>7</cp:revision>
  <dcterms:created xsi:type="dcterms:W3CDTF">2020-03-06T12:46:49Z</dcterms:created>
  <dcterms:modified xsi:type="dcterms:W3CDTF">2020-03-06T13:16:25Z</dcterms:modified>
</cp:coreProperties>
</file>