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89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82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870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939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670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859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87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307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1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033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59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569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00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313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495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550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4BAE4-534C-481A-9D15-D386E2ED1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ro-RO" sz="1800" dirty="0"/>
              <a:t>Elaborat</a:t>
            </a:r>
            <a:r>
              <a:rPr lang="en-US" sz="1800" dirty="0"/>
              <a:t>: </a:t>
            </a:r>
            <a:r>
              <a:rPr lang="ro-RO" sz="1800" dirty="0"/>
              <a:t>Nica Ion TI-203</a:t>
            </a:r>
            <a:br>
              <a:rPr lang="ro-RO" sz="1800" dirty="0"/>
            </a:br>
            <a:r>
              <a:rPr lang="ro-RO" sz="1800" dirty="0"/>
              <a:t>Verificat</a:t>
            </a:r>
            <a:r>
              <a:rPr lang="en-US" sz="1800" dirty="0"/>
              <a:t>: Mihai </a:t>
            </a:r>
            <a:r>
              <a:rPr lang="en-US" sz="1800" dirty="0" err="1"/>
              <a:t>Gaidau</a:t>
            </a:r>
            <a:endParaRPr lang="ru-MD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1A120F-5D04-4E25-8895-474AA68E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606858"/>
            <a:ext cx="5357600" cy="1822141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Mecanisme de Proiectare Software</a:t>
            </a:r>
            <a:endParaRPr lang="ru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7C79A-1E35-43B9-82B2-BADD5D3B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97" y="381697"/>
            <a:ext cx="9404723" cy="1400530"/>
          </a:xfrm>
        </p:spPr>
        <p:txBody>
          <a:bodyPr/>
          <a:lstStyle/>
          <a:p>
            <a:pPr algn="ctr"/>
            <a:r>
              <a:rPr lang="ro-RO" dirty="0"/>
              <a:t>Principiul responsabilității unice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D6DB2-B178-40C0-9271-30428E26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320336"/>
            <a:ext cx="8866180" cy="2224074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Principiul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responsabilității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(SRP):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singură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responsabilitate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concentrează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responsabilitate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ajută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menținerea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coeziunii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preocupărilor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M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DepozitMasini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responsabilă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mașinilor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Are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vector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tip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adaugaMasina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stergeMasina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cautaMasina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care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adăugarea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ștergerea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căutarea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mașinilor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</a:t>
            </a:r>
            <a:endParaRPr lang="ru-M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M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5ABEA-4362-B1BB-9228-40BD206B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16" y="3764132"/>
            <a:ext cx="6747559" cy="18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05DF6-F3E7-4E01-84D2-09967725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80" y="346418"/>
            <a:ext cx="7958331" cy="1077229"/>
          </a:xfrm>
        </p:spPr>
        <p:txBody>
          <a:bodyPr/>
          <a:lstStyle/>
          <a:p>
            <a:pPr algn="ctr"/>
            <a:r>
              <a:rPr lang="en-US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Pattern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6702E-3D76-443E-8AB6-6E25A46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299" y="1102205"/>
            <a:ext cx="7796540" cy="202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create.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MasinaFactory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factory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creazaMasina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ascunde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interiorul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C4AB3-AB26-12A4-48F7-92FB95CD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27" y="3429000"/>
            <a:ext cx="3492635" cy="23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11D00-97A3-4E0B-B2E1-E67874D2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69" y="25593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/>
                <a:ea typeface="Calibri" panose="020F0502020204030204" pitchFamily="34" charset="0"/>
              </a:rPr>
              <a:t>Adapter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ea typeface="Calibri" panose="020F0502020204030204" pitchFamily="34" charset="0"/>
              </a:rPr>
              <a:t>Pattern</a:t>
            </a:r>
            <a:endParaRPr lang="ru-MD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5E7AB-D1E4-473A-AAE3-A2F08573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60" y="1203040"/>
            <a:ext cx="7796540" cy="235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Adaptorul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incompatibile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colaboreze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o-RO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DepozitMasiniAdapter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este un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încapsulează un obiect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DepozitMasini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îl adaptează pentru a oferi o interfață mai simplă pentru funcționalitățile de adăugare, ștergere și căutare a mașinilor.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respective.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DepozitMasiniAdapter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MasinaFactory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operațiunilor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ru-M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1D160-3D1D-7C1E-5C1E-074EA84F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27" y="3562531"/>
            <a:ext cx="4049875" cy="25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88F0-1FFC-4E8B-9207-38864588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338" y="99060"/>
            <a:ext cx="7958331" cy="978169"/>
          </a:xfrm>
        </p:spPr>
        <p:txBody>
          <a:bodyPr/>
          <a:lstStyle/>
          <a:p>
            <a:pPr algn="ctr"/>
            <a:r>
              <a:rPr lang="ro-RO" dirty="0" err="1"/>
              <a:t>Builder</a:t>
            </a:r>
            <a:r>
              <a:rPr lang="en-US" dirty="0"/>
              <a:t> Pattern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BE006-5D7B-4474-963E-4DA8F524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338" y="899573"/>
            <a:ext cx="7796540" cy="2529427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construire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 cu pas.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reprezentat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Builder,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proprietate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urmează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M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DepozitMasiniBuilder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builder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DepozitMasini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construirea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treptată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mașini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furnizează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adăugarea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mașinilor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DepozitMasiniBuilder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MasinaFactory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tip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depozitului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mașini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M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A0BCE-588D-E17E-21A9-06D3EBC2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25" y="3416349"/>
            <a:ext cx="3977196" cy="24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4619-4699-428A-9D5F-A0214CB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930" y="97655"/>
            <a:ext cx="7958331" cy="935186"/>
          </a:xfrm>
        </p:spPr>
        <p:txBody>
          <a:bodyPr/>
          <a:lstStyle/>
          <a:p>
            <a:pPr algn="ctr"/>
            <a:r>
              <a:rPr lang="en-US" dirty="0"/>
              <a:t>Observer Pattern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68023-7103-4CD2-B7FB-1A119E2B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930" y="881920"/>
            <a:ext cx="8670715" cy="3228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de design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întâmplă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DepozitMasiniObserver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asociere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tip Observer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modificările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mașini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mecanism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Are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observers,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vector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addObserver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removeObserver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notifyObservers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care permit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adăugarea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observatorilor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depozitul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mașini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definește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apelată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M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4246F-051C-FEB9-A14C-7D0CB7B9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09" y="4181383"/>
            <a:ext cx="6153020" cy="16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6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2F76-112D-A194-DCAD-94D2BD8C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32" y="2530093"/>
            <a:ext cx="9404723" cy="1400530"/>
          </a:xfrm>
        </p:spPr>
        <p:txBody>
          <a:bodyPr/>
          <a:lstStyle/>
          <a:p>
            <a:r>
              <a:rPr lang="ro-RO" dirty="0"/>
              <a:t>Mulțumesc pentru atenție!!!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56847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480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   Elaborat: Nica Ion TI-203 Verificat: Mihai Gaidau</vt:lpstr>
      <vt:lpstr>Principiul responsabilității unice</vt:lpstr>
      <vt:lpstr>Factory Pattern</vt:lpstr>
      <vt:lpstr>Adapter Pattern</vt:lpstr>
      <vt:lpstr>Builder Pattern</vt:lpstr>
      <vt:lpstr>Observer Pattern</vt:lpstr>
      <vt:lpstr>Mulțumesc pentru atenție!!!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Elaborat: Țăranu Vladislav TI-203 Verificat: Mihai Gaidau</dc:title>
  <dc:creator>Taranu Vlad</dc:creator>
  <cp:lastModifiedBy>Shu TniK</cp:lastModifiedBy>
  <cp:revision>13</cp:revision>
  <dcterms:created xsi:type="dcterms:W3CDTF">2023-06-07T09:31:33Z</dcterms:created>
  <dcterms:modified xsi:type="dcterms:W3CDTF">2023-06-07T11:43:29Z</dcterms:modified>
</cp:coreProperties>
</file>