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9" y="0"/>
            <a:ext cx="977900" cy="17145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58" y="0"/>
            <a:ext cx="1714500" cy="17145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7" y="0"/>
            <a:ext cx="1714500" cy="17145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36" y="0"/>
            <a:ext cx="1714500" cy="17145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75" y="0"/>
            <a:ext cx="1714500" cy="17145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9" y="1714500"/>
            <a:ext cx="1714500" cy="17145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58" y="1714500"/>
            <a:ext cx="1714500" cy="17145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7" y="1714500"/>
            <a:ext cx="1714500" cy="17145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186" y="1714500"/>
            <a:ext cx="2286000" cy="17145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175" y="1714500"/>
            <a:ext cx="1282700" cy="17145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9" y="3429000"/>
            <a:ext cx="2286000" cy="17145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508" y="3429000"/>
            <a:ext cx="2286000" cy="17145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497" y="3429000"/>
            <a:ext cx="1282700" cy="17145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2836" y="3429000"/>
            <a:ext cx="1282700" cy="17145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525" y="3429000"/>
            <a:ext cx="2286000" cy="1714500"/>
          </a:xfrm>
          <a:prstGeom prst="rect">
            <a:avLst/>
          </a:prstGeom>
        </p:spPr>
      </p:pic>
      <p:pic>
        <p:nvPicPr>
          <p:cNvPr id="17" name="Picture 16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19" y="5143500"/>
            <a:ext cx="1282700" cy="17145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