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97609" y="6309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7632700"/>
            <a:ext cx="6083300" cy="60833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54" y="6858000"/>
            <a:ext cx="39497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97609" y="6309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0"/>
            <a:ext cx="5143500" cy="685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4559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869" y="0"/>
            <a:ext cx="5143500" cy="685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7854" y="0"/>
            <a:ext cx="5143500" cy="685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156700"/>
            <a:ext cx="6083300" cy="4559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84" y="9156700"/>
            <a:ext cx="6083300" cy="4559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869" y="6858000"/>
            <a:ext cx="5143500" cy="6858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9156700"/>
            <a:ext cx="6083300" cy="45593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