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24383939" cy="1371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3" Type="http://schemas.openxmlformats.org/officeDocument/2006/relationships/image" Target="../media/image4.gif"/><Relationship Id="rId4" Type="http://schemas.openxmlformats.org/officeDocument/2006/relationships/image" Target="../media/image5.gif"/><Relationship Id="rId5" Type="http://schemas.openxmlformats.org/officeDocument/2006/relationships/image" Target="../media/image6.gif"/><Relationship Id="rId6" Type="http://schemas.openxmlformats.org/officeDocument/2006/relationships/image" Target="../media/image7.gif"/><Relationship Id="rId7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597609" y="63093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000"/>
            </a:pPr>
            <a:r>
              <a:t>Cell 1</a:t>
            </a:r>
          </a:p>
        </p:txBody>
      </p:sp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0"/>
            <a:ext cx="3949700" cy="68580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4" y="0"/>
            <a:ext cx="6083300" cy="60833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69" y="0"/>
            <a:ext cx="6083300" cy="60833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54" y="0"/>
            <a:ext cx="6083300" cy="60833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32700"/>
            <a:ext cx="6083300" cy="60833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4" y="7632700"/>
            <a:ext cx="6083300" cy="60833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69" y="7632700"/>
            <a:ext cx="6083300" cy="6083300"/>
          </a:xfrm>
          <a:prstGeom prst="rect">
            <a:avLst/>
          </a:prstGeom>
        </p:spPr>
      </p:pic>
      <p:pic>
        <p:nvPicPr>
          <p:cNvPr id="10" name="Picture 9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54" y="7632700"/>
            <a:ext cx="6083300" cy="6083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597609" y="63093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000"/>
            </a:pPr>
            <a:r>
              <a:t>Cell 1</a:t>
            </a:r>
          </a:p>
        </p:txBody>
      </p:sp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83300" cy="45593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884" y="0"/>
            <a:ext cx="5143500" cy="68580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969" y="0"/>
            <a:ext cx="6083300" cy="45593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7954" y="0"/>
            <a:ext cx="6083300" cy="45593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900" y="6858000"/>
            <a:ext cx="5143500" cy="68580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5884" y="6858000"/>
            <a:ext cx="5143500" cy="68580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69" y="9156700"/>
            <a:ext cx="6083300" cy="4559300"/>
          </a:xfrm>
          <a:prstGeom prst="rect">
            <a:avLst/>
          </a:prstGeom>
        </p:spPr>
      </p:pic>
      <p:pic>
        <p:nvPicPr>
          <p:cNvPr id="10" name="Picture 9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7854" y="6858000"/>
            <a:ext cx="5143500" cy="68580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0363169" y="6400800"/>
            <a:ext cx="3657600" cy="914400"/>
          </a:xfrm>
          <a:prstGeom prst="roundRect">
            <a:avLst/>
          </a:prstGeom>
          <a:solidFill>
            <a:srgbClr val="FA64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/>
            </a:pPr>
            <a:r>
              <a:t>ROUNDED_RECTANGLE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