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60570" cy="3047923"/>
          </a:xfrm>
          <a:prstGeom prst="rect">
            <a:avLst/>
          </a:prstGeom>
        </p:spPr>
      </p:pic>
      <p:pic>
        <p:nvPicPr>
          <p:cNvPr id="3" name="Picture 2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23" y="0"/>
            <a:ext cx="3047923" cy="3047923"/>
          </a:xfrm>
          <a:prstGeom prst="rect">
            <a:avLst/>
          </a:prstGeom>
        </p:spPr>
      </p:pic>
      <p:pic>
        <p:nvPicPr>
          <p:cNvPr id="4" name="Picture 3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7" y="0"/>
            <a:ext cx="3047923" cy="3047923"/>
          </a:xfrm>
          <a:prstGeom prst="rect">
            <a:avLst/>
          </a:prstGeom>
        </p:spPr>
      </p:pic>
      <p:pic>
        <p:nvPicPr>
          <p:cNvPr id="5" name="Picture 4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71" y="0"/>
            <a:ext cx="3047923" cy="3047923"/>
          </a:xfrm>
          <a:prstGeom prst="rect">
            <a:avLst/>
          </a:prstGeom>
        </p:spPr>
      </p:pic>
      <p:pic>
        <p:nvPicPr>
          <p:cNvPr id="6" name="Picture 5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047923" cy="3047923"/>
          </a:xfrm>
          <a:prstGeom prst="rect">
            <a:avLst/>
          </a:prstGeom>
        </p:spPr>
      </p:pic>
      <p:pic>
        <p:nvPicPr>
          <p:cNvPr id="7" name="Picture 6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23" y="3429000"/>
            <a:ext cx="3047923" cy="3047923"/>
          </a:xfrm>
          <a:prstGeom prst="rect">
            <a:avLst/>
          </a:prstGeom>
        </p:spPr>
      </p:pic>
      <p:pic>
        <p:nvPicPr>
          <p:cNvPr id="8" name="Picture 7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7" y="3429000"/>
            <a:ext cx="3047923" cy="3047923"/>
          </a:xfrm>
          <a:prstGeom prst="rect">
            <a:avLst/>
          </a:prstGeom>
        </p:spPr>
      </p:pic>
      <p:pic>
        <p:nvPicPr>
          <p:cNvPr id="9" name="Picture 8" descr="Sample_Cel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71" y="3429000"/>
            <a:ext cx="3047923" cy="30479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