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9156700"/>
            <a:ext cx="6083300" cy="4559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869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9156700"/>
            <a:ext cx="60833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