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4383939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8.gif"/><Relationship Id="rId7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3949700" cy="6858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54" y="0"/>
            <a:ext cx="6083300" cy="6083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2700"/>
            <a:ext cx="6083300" cy="6083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7632700"/>
            <a:ext cx="6083300" cy="6083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69" y="7632700"/>
            <a:ext cx="6083300" cy="6083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54" y="7632700"/>
            <a:ext cx="60833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60833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0363169" y="6400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60833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54" y="0"/>
            <a:ext cx="6083300" cy="6083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2700"/>
            <a:ext cx="6083300" cy="6083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7632700"/>
            <a:ext cx="6083300" cy="6083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7632700"/>
            <a:ext cx="6083300" cy="6083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54" y="7632700"/>
            <a:ext cx="60833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45593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0363169" y="6400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0"/>
            <a:ext cx="5143500" cy="6858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0"/>
            <a:ext cx="6083300" cy="4559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69" y="0"/>
            <a:ext cx="6083300" cy="4559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7854" y="0"/>
            <a:ext cx="5143500" cy="685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0" y="6858000"/>
            <a:ext cx="5143500" cy="685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84" y="9156700"/>
            <a:ext cx="6083300" cy="4559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869" y="6858000"/>
            <a:ext cx="5143500" cy="6858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363169" y="6400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