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6.gif"/><Relationship Id="rId7" Type="http://schemas.openxmlformats.org/officeDocument/2006/relationships/image" Target="../media/image7.gif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Relationship Id="rId3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1" y="0"/>
            <a:ext cx="1968500" cy="3429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85" y="0"/>
            <a:ext cx="3048000" cy="304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09" y="0"/>
            <a:ext cx="3048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33" y="0"/>
            <a:ext cx="3048000" cy="304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" y="3809999"/>
            <a:ext cx="3048000" cy="304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85" y="3809999"/>
            <a:ext cx="3048000" cy="304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09" y="3809999"/>
            <a:ext cx="3048000" cy="304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33" y="3809999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3048000" cy="3048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0"/>
            <a:ext cx="3048000" cy="304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0"/>
            <a:ext cx="3048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0"/>
            <a:ext cx="3048000" cy="304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3809999"/>
            <a:ext cx="3048000" cy="304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3809999"/>
            <a:ext cx="3048000" cy="304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3809999"/>
            <a:ext cx="3048000" cy="304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3809999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3048000" cy="3048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0"/>
            <a:ext cx="3048000" cy="304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0"/>
            <a:ext cx="3048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0"/>
            <a:ext cx="3048000" cy="304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3809999"/>
            <a:ext cx="3048000" cy="304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3809999"/>
            <a:ext cx="3048000" cy="304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3809999"/>
            <a:ext cx="3048000" cy="304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3809999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3048000" cy="3048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0"/>
            <a:ext cx="3048000" cy="304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0"/>
            <a:ext cx="3048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0"/>
            <a:ext cx="3048000" cy="304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3809999"/>
            <a:ext cx="3048000" cy="304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3809999"/>
            <a:ext cx="3048000" cy="304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3809999"/>
            <a:ext cx="3048000" cy="304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3809999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3048000" cy="3048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0"/>
            <a:ext cx="3048000" cy="304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0"/>
            <a:ext cx="3048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0"/>
            <a:ext cx="3048000" cy="304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3809999"/>
            <a:ext cx="3048000" cy="304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3809999"/>
            <a:ext cx="3048000" cy="304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3809999"/>
            <a:ext cx="3048000" cy="304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3809999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3048000" cy="3048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0"/>
            <a:ext cx="3048000" cy="304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0"/>
            <a:ext cx="3048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33" y="0"/>
            <a:ext cx="3048000" cy="2286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61" y="3429000"/>
            <a:ext cx="2565400" cy="3429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885" y="4572000"/>
            <a:ext cx="3048000" cy="2286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809" y="4572000"/>
            <a:ext cx="3048000" cy="2286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5032" y="3429000"/>
            <a:ext cx="2565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61" y="0"/>
            <a:ext cx="2565400" cy="3429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85" y="0"/>
            <a:ext cx="3048000" cy="2286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108" y="0"/>
            <a:ext cx="2565400" cy="3429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267047" y="2971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