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Relationship Id="rId8" Type="http://schemas.openxmlformats.org/officeDocument/2006/relationships/image" Target="../media/image9.gif"/><Relationship Id="rId9" Type="http://schemas.openxmlformats.org/officeDocument/2006/relationships/image" Target="../media/image10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7" Type="http://schemas.openxmlformats.org/officeDocument/2006/relationships/image" Target="../media/image7.gif"/><Relationship Id="rId8" Type="http://schemas.openxmlformats.org/officeDocument/2006/relationships/image" Target="../media/image8.gif"/><Relationship Id="rId9" Type="http://schemas.openxmlformats.org/officeDocument/2006/relationships/image" Target="../media/image9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gif"/><Relationship Id="rId3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685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1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3429000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3429000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71" y="3429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0"/>
            <a:ext cx="3048000" cy="2286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71" y="0"/>
            <a:ext cx="3048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2565400" cy="3429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23" y="3429000"/>
            <a:ext cx="2565400" cy="3429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847" y="3429000"/>
            <a:ext cx="2565400" cy="3429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771" y="342900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54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0"/>
            <a:ext cx="3048000" cy="2286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0"/>
            <a:ext cx="2565400" cy="3429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71" y="0"/>
            <a:ext cx="3048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3048000" cy="2286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23" y="3429000"/>
            <a:ext cx="2565400" cy="3429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847" y="3429000"/>
            <a:ext cx="2565400" cy="3429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771" y="342900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654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23" y="0"/>
            <a:ext cx="2565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