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Relationship Id="rId3" Type="http://schemas.openxmlformats.org/officeDocument/2006/relationships/image" Target="../media/image4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769" y="0"/>
            <a:ext cx="3949700" cy="685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7854" y="0"/>
            <a:ext cx="5143500" cy="685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6700"/>
            <a:ext cx="6083300" cy="4559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1869" y="6858000"/>
            <a:ext cx="5143500" cy="6858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7954" y="9156700"/>
            <a:ext cx="6083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