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501487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2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69" y="0"/>
            <a:ext cx="1828800" cy="13716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158" y="0"/>
            <a:ext cx="1028700" cy="13716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447" y="0"/>
            <a:ext cx="1828800" cy="13716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786" y="0"/>
            <a:ext cx="1828800" cy="13716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175" y="0"/>
            <a:ext cx="1028700" cy="13716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819" y="1371600"/>
            <a:ext cx="1028700" cy="13716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08" y="1371600"/>
            <a:ext cx="1828800" cy="13716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97" y="1371600"/>
            <a:ext cx="1028700" cy="1371600"/>
          </a:xfrm>
          <a:prstGeom prst="rect">
            <a:avLst/>
          </a:prstGeom>
        </p:spPr>
      </p:pic>
      <p:pic>
        <p:nvPicPr>
          <p:cNvPr id="11" name="Picture 10" descr="image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0486" y="1371600"/>
            <a:ext cx="787400" cy="1371600"/>
          </a:xfrm>
          <a:prstGeom prst="rect">
            <a:avLst/>
          </a:prstGeom>
        </p:spPr>
      </p:pic>
      <p:pic>
        <p:nvPicPr>
          <p:cNvPr id="12" name="Picture 11" descr="image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6725" y="1371600"/>
            <a:ext cx="1371600" cy="1371600"/>
          </a:xfrm>
          <a:prstGeom prst="rect">
            <a:avLst/>
          </a:prstGeom>
        </p:spPr>
      </p:pic>
      <p:pic>
        <p:nvPicPr>
          <p:cNvPr id="13" name="Picture 12" descr="image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369" y="2743200"/>
            <a:ext cx="1371600" cy="1371600"/>
          </a:xfrm>
          <a:prstGeom prst="rect">
            <a:avLst/>
          </a:prstGeom>
        </p:spPr>
      </p:pic>
      <p:pic>
        <p:nvPicPr>
          <p:cNvPr id="14" name="Picture 13" descr="image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1708" y="2743200"/>
            <a:ext cx="1371600" cy="1371600"/>
          </a:xfrm>
          <a:prstGeom prst="rect">
            <a:avLst/>
          </a:prstGeom>
        </p:spPr>
      </p:pic>
      <p:pic>
        <p:nvPicPr>
          <p:cNvPr id="15" name="Picture 14" descr="image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0047" y="2743200"/>
            <a:ext cx="1371600" cy="1371600"/>
          </a:xfrm>
          <a:prstGeom prst="rect">
            <a:avLst/>
          </a:prstGeom>
        </p:spPr>
      </p:pic>
      <p:pic>
        <p:nvPicPr>
          <p:cNvPr id="16" name="Picture 15" descr="image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386" y="2743200"/>
            <a:ext cx="1371600" cy="1371600"/>
          </a:xfrm>
          <a:prstGeom prst="rect">
            <a:avLst/>
          </a:prstGeom>
        </p:spPr>
      </p:pic>
      <p:pic>
        <p:nvPicPr>
          <p:cNvPr id="17" name="Picture 16" descr="image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6725" y="2743200"/>
            <a:ext cx="1371600" cy="1371600"/>
          </a:xfrm>
          <a:prstGeom prst="rect">
            <a:avLst/>
          </a:prstGeom>
        </p:spPr>
      </p:pic>
      <p:pic>
        <p:nvPicPr>
          <p:cNvPr id="18" name="Picture 17" descr="image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369" y="4114800"/>
            <a:ext cx="1371600" cy="137160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4267047" y="2971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