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24383939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gif"/><Relationship Id="rId3" Type="http://schemas.openxmlformats.org/officeDocument/2006/relationships/image" Target="../media/image2.gif"/><Relationship Id="rId4" Type="http://schemas.openxmlformats.org/officeDocument/2006/relationships/image" Target="../media/image3.gif"/><Relationship Id="rId5" Type="http://schemas.openxmlformats.org/officeDocument/2006/relationships/image" Target="../media/image4.gif"/><Relationship Id="rId6" Type="http://schemas.openxmlformats.org/officeDocument/2006/relationships/image" Target="../media/image5.gif"/><Relationship Id="rId7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506169" y="6172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4000"/>
            </a:pPr>
            <a:r>
              <a:t>Cell 1</a:t>
            </a:r>
          </a:p>
        </p:txBody>
      </p:sp>
      <p:pic>
        <p:nvPicPr>
          <p:cNvPr id="3" name="Picture 2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83300" cy="4559300"/>
          </a:xfrm>
          <a:prstGeom prst="rect">
            <a:avLst/>
          </a:prstGeom>
        </p:spPr>
      </p:pic>
      <p:pic>
        <p:nvPicPr>
          <p:cNvPr id="4" name="Picture 3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884" y="0"/>
            <a:ext cx="5143500" cy="6858000"/>
          </a:xfrm>
          <a:prstGeom prst="rect">
            <a:avLst/>
          </a:prstGeom>
        </p:spPr>
      </p:pic>
      <p:pic>
        <p:nvPicPr>
          <p:cNvPr id="5" name="Picture 4" descr="image.g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1969" y="0"/>
            <a:ext cx="6083300" cy="4559300"/>
          </a:xfrm>
          <a:prstGeom prst="rect">
            <a:avLst/>
          </a:prstGeom>
        </p:spPr>
      </p:pic>
      <p:pic>
        <p:nvPicPr>
          <p:cNvPr id="6" name="Picture 5" descr="image.g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7954" y="0"/>
            <a:ext cx="6083300" cy="4559300"/>
          </a:xfrm>
          <a:prstGeom prst="rect">
            <a:avLst/>
          </a:prstGeom>
        </p:spPr>
      </p:pic>
      <p:pic>
        <p:nvPicPr>
          <p:cNvPr id="7" name="Picture 6" descr="image.g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900" y="6858000"/>
            <a:ext cx="5143500" cy="6858000"/>
          </a:xfrm>
          <a:prstGeom prst="rect">
            <a:avLst/>
          </a:prstGeom>
        </p:spPr>
      </p:pic>
      <p:pic>
        <p:nvPicPr>
          <p:cNvPr id="8" name="Picture 7" descr="image.g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5884" y="6858000"/>
            <a:ext cx="5143500" cy="6858000"/>
          </a:xfrm>
          <a:prstGeom prst="rect">
            <a:avLst/>
          </a:prstGeom>
        </p:spPr>
      </p:pic>
      <p:pic>
        <p:nvPicPr>
          <p:cNvPr id="9" name="Picture 8" descr="image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69" y="9156700"/>
            <a:ext cx="6083300" cy="4559300"/>
          </a:xfrm>
          <a:prstGeom prst="rect">
            <a:avLst/>
          </a:prstGeom>
        </p:spPr>
      </p:pic>
      <p:pic>
        <p:nvPicPr>
          <p:cNvPr id="10" name="Picture 9" descr="image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7854" y="685800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