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996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638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5300" cy="3035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0"/>
            <a:ext cx="3035300" cy="3035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0"/>
            <a:ext cx="3035300" cy="3035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7" y="0"/>
            <a:ext cx="3035300" cy="3035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700"/>
            <a:ext cx="3035300" cy="3035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3822700"/>
            <a:ext cx="3035300" cy="3035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3822700"/>
            <a:ext cx="3035300" cy="30353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397" y="3429000"/>
            <a:ext cx="19685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638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0"/>
            <a:ext cx="2565400" cy="3429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0"/>
            <a:ext cx="3035300" cy="227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48" y="0"/>
            <a:ext cx="2565400" cy="3429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8947" y="0"/>
            <a:ext cx="2565400" cy="3429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84700"/>
            <a:ext cx="3035300" cy="227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999" y="4584700"/>
            <a:ext cx="3035300" cy="227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48" y="3429000"/>
            <a:ext cx="2565400" cy="3429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7" y="4584700"/>
            <a:ext cx="3035300" cy="22733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267198" y="2971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