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4064000" cy="4064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4064000" cy="4064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4064000" cy="4064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4064000" cy="4064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4064000" cy="4064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4064000" cy="4064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4064000" cy="4064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8520" y="2286000"/>
            <a:ext cx="35179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4064000" cy="54102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0"/>
            <a:ext cx="4064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809" y="0"/>
            <a:ext cx="4064000" cy="54102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3733" y="0"/>
            <a:ext cx="4064000" cy="54102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" y="4572000"/>
            <a:ext cx="4064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885" y="4572000"/>
            <a:ext cx="4064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2800350"/>
            <a:ext cx="4064000" cy="54102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4572000"/>
            <a:ext cx="4064000" cy="3048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67047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