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24383939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6" Type="http://schemas.openxmlformats.org/officeDocument/2006/relationships/image" Target="../media/image7.gif"/><Relationship Id="rId7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83300" cy="6083300"/>
          </a:xfrm>
          <a:prstGeom prst="rect">
            <a:avLst/>
          </a:prstGeom>
        </p:spPr>
      </p:pic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784" y="0"/>
            <a:ext cx="3949700" cy="6858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69" y="0"/>
            <a:ext cx="6083300" cy="60833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54" y="0"/>
            <a:ext cx="6083300" cy="60833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2700"/>
            <a:ext cx="6083300" cy="60833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7632700"/>
            <a:ext cx="6083300" cy="60833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69" y="7632700"/>
            <a:ext cx="6083300" cy="60833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54" y="7632700"/>
            <a:ext cx="6083300" cy="6083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83300" cy="4559300"/>
          </a:xfrm>
          <a:prstGeom prst="rect">
            <a:avLst/>
          </a:prstGeom>
        </p:spPr>
      </p:pic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884" y="0"/>
            <a:ext cx="5143500" cy="6858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69" y="0"/>
            <a:ext cx="6083300" cy="45593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7954" y="0"/>
            <a:ext cx="6083300" cy="45593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00" y="6858000"/>
            <a:ext cx="5143500" cy="68580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5884" y="6858000"/>
            <a:ext cx="5143500" cy="68580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69" y="9156700"/>
            <a:ext cx="6083300" cy="45593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7854" y="6858000"/>
            <a:ext cx="51435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