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gif"/><Relationship Id="rId3" Type="http://schemas.openxmlformats.org/officeDocument/2006/relationships/image" Target="../media/image4.gif"/><Relationship Id="rId4" Type="http://schemas.openxmlformats.org/officeDocument/2006/relationships/image" Target="../media/image5.gif"/><Relationship Id="rId5" Type="http://schemas.openxmlformats.org/officeDocument/2006/relationships/image" Target="../media/image6.gif"/><Relationship Id="rId6" Type="http://schemas.openxmlformats.org/officeDocument/2006/relationships/image" Target="../media/image7.gif"/><Relationship Id="rId7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0"/>
            <a:ext cx="3048000" cy="3048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0"/>
            <a:ext cx="3048000" cy="304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0"/>
            <a:ext cx="3048000" cy="3048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33" y="0"/>
            <a:ext cx="3048000" cy="3048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" y="3809999"/>
            <a:ext cx="3048000" cy="304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885" y="3809999"/>
            <a:ext cx="3048000" cy="304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809" y="3809999"/>
            <a:ext cx="3048000" cy="3048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3482" y="3429000"/>
            <a:ext cx="19685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501487" y="288036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61" y="0"/>
            <a:ext cx="2565400" cy="34290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85" y="0"/>
            <a:ext cx="3048000" cy="2286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108" y="0"/>
            <a:ext cx="2565400" cy="34290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5032" y="0"/>
            <a:ext cx="2565400" cy="34290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38" y="4572000"/>
            <a:ext cx="3048000" cy="2286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7885" y="4572000"/>
            <a:ext cx="3048000" cy="2286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108" y="3429000"/>
            <a:ext cx="2565400" cy="34290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33" y="4572000"/>
            <a:ext cx="3048000" cy="22860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4267047" y="2971800"/>
            <a:ext cx="3657600" cy="914400"/>
          </a:xfrm>
          <a:prstGeom prst="roundRect">
            <a:avLst/>
          </a:prstGeom>
          <a:solidFill>
            <a:srgbClr val="FA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/>
            </a:pPr>
            <a:r>
              <a:t>ROUNDED_RECTANGLE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