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9.gif"/><Relationship Id="rId11" Type="http://schemas.openxmlformats.org/officeDocument/2006/relationships/image" Target="../media/image10.gif"/><Relationship Id="rId12" Type="http://schemas.openxmlformats.org/officeDocument/2006/relationships/image" Target="../media/image11.gif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5.gif"/><Relationship Id="rId7" Type="http://schemas.openxmlformats.org/officeDocument/2006/relationships/image" Target="../media/image6.gif"/><Relationship Id="rId8" Type="http://schemas.openxmlformats.org/officeDocument/2006/relationships/image" Target="../media/image7.gif"/><Relationship Id="rId9" Type="http://schemas.openxmlformats.org/officeDocument/2006/relationships/image" Target="../media/image8.gif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gif"/><Relationship Id="rId3" Type="http://schemas.openxmlformats.org/officeDocument/2006/relationships/image" Target="../media/image7.gif"/><Relationship Id="rId4" Type="http://schemas.openxmlformats.org/officeDocument/2006/relationships/image" Target="../media/image8.gif"/><Relationship Id="rId5" Type="http://schemas.openxmlformats.org/officeDocument/2006/relationships/image" Target="../media/image9.gif"/><Relationship Id="rId6" Type="http://schemas.openxmlformats.org/officeDocument/2006/relationships/image" Target="../media/image10.gif"/><Relationship Id="rId7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61" y="0"/>
            <a:ext cx="787400" cy="1371600"/>
          </a:xfrm>
          <a:prstGeom prst="rect">
            <a:avLst/>
          </a:prstGeom>
        </p:spPr>
      </p:pic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084" y="0"/>
            <a:ext cx="1371600" cy="13716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008" y="0"/>
            <a:ext cx="1371600" cy="13716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1932" y="0"/>
            <a:ext cx="1371600" cy="13716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61" y="1371600"/>
            <a:ext cx="1371600" cy="13716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084" y="1371600"/>
            <a:ext cx="1371600" cy="13716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008" y="1371600"/>
            <a:ext cx="1371600" cy="13716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1932" y="1371600"/>
            <a:ext cx="1371600" cy="1371600"/>
          </a:xfrm>
          <a:prstGeom prst="rect">
            <a:avLst/>
          </a:prstGeom>
        </p:spPr>
      </p:pic>
      <p:pic>
        <p:nvPicPr>
          <p:cNvPr id="10" name="Picture 9" descr="imag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" y="2286000"/>
            <a:ext cx="3048000" cy="2286000"/>
          </a:xfrm>
          <a:prstGeom prst="rect">
            <a:avLst/>
          </a:prstGeom>
        </p:spPr>
      </p:pic>
      <p:pic>
        <p:nvPicPr>
          <p:cNvPr id="11" name="Picture 10" descr="imag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7534" y="2743200"/>
            <a:ext cx="1028700" cy="1371600"/>
          </a:xfrm>
          <a:prstGeom prst="rect">
            <a:avLst/>
          </a:prstGeom>
        </p:spPr>
      </p:pic>
      <p:pic>
        <p:nvPicPr>
          <p:cNvPr id="12" name="Picture 11" descr="image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809" y="2286000"/>
            <a:ext cx="3048000" cy="2286000"/>
          </a:xfrm>
          <a:prstGeom prst="rect">
            <a:avLst/>
          </a:prstGeom>
        </p:spPr>
      </p:pic>
      <p:pic>
        <p:nvPicPr>
          <p:cNvPr id="13" name="Picture 12" descr="image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3733" y="2286000"/>
            <a:ext cx="3048000" cy="2286000"/>
          </a:xfrm>
          <a:prstGeom prst="rect">
            <a:avLst/>
          </a:prstGeom>
        </p:spPr>
      </p:pic>
      <p:pic>
        <p:nvPicPr>
          <p:cNvPr id="14" name="Picture 13" descr="image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9611" y="4114800"/>
            <a:ext cx="1028700" cy="1371600"/>
          </a:xfrm>
          <a:prstGeom prst="rect">
            <a:avLst/>
          </a:prstGeom>
        </p:spPr>
      </p:pic>
      <p:pic>
        <p:nvPicPr>
          <p:cNvPr id="15" name="Picture 14" descr="image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7534" y="4114800"/>
            <a:ext cx="1028700" cy="1371600"/>
          </a:xfrm>
          <a:prstGeom prst="rect">
            <a:avLst/>
          </a:prstGeom>
        </p:spPr>
      </p:pic>
      <p:pic>
        <p:nvPicPr>
          <p:cNvPr id="16" name="Picture 15" descr="image.gi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05458" y="4114800"/>
            <a:ext cx="1028700" cy="1371600"/>
          </a:xfrm>
          <a:prstGeom prst="rect">
            <a:avLst/>
          </a:prstGeom>
        </p:spPr>
      </p:pic>
      <p:pic>
        <p:nvPicPr>
          <p:cNvPr id="17" name="Picture 16" descr="image.gi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53382" y="4114800"/>
            <a:ext cx="1028700" cy="1371600"/>
          </a:xfrm>
          <a:prstGeom prst="rect">
            <a:avLst/>
          </a:prstGeom>
        </p:spPr>
      </p:pic>
      <p:pic>
        <p:nvPicPr>
          <p:cNvPr id="18" name="Picture 17" descr="image.gi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9611" y="5486400"/>
            <a:ext cx="1028700" cy="1371600"/>
          </a:xfrm>
          <a:prstGeom prst="rect">
            <a:avLst/>
          </a:prstGeom>
        </p:spPr>
      </p:pic>
      <p:pic>
        <p:nvPicPr>
          <p:cNvPr id="19" name="Picture 18" descr="imag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885" y="5029200"/>
            <a:ext cx="3048000" cy="2286000"/>
          </a:xfrm>
          <a:prstGeom prst="rect">
            <a:avLst/>
          </a:prstGeom>
        </p:spPr>
      </p:pic>
      <p:pic>
        <p:nvPicPr>
          <p:cNvPr id="20" name="Picture 19" descr="imag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458" y="5486400"/>
            <a:ext cx="1028700" cy="1371600"/>
          </a:xfrm>
          <a:prstGeom prst="rect">
            <a:avLst/>
          </a:prstGeom>
        </p:spPr>
      </p:pic>
      <p:pic>
        <p:nvPicPr>
          <p:cNvPr id="21" name="Picture 20" descr="image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3733" y="5029200"/>
            <a:ext cx="3048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" y="-457200"/>
            <a:ext cx="3048000" cy="2286000"/>
          </a:xfrm>
          <a:prstGeom prst="rect">
            <a:avLst/>
          </a:prstGeom>
        </p:spPr>
      </p:pic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534" y="0"/>
            <a:ext cx="1028700" cy="13716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5458" y="0"/>
            <a:ext cx="1028700" cy="13716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3382" y="0"/>
            <a:ext cx="1028700" cy="13716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611" y="1371600"/>
            <a:ext cx="1028700" cy="13716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7534" y="1371600"/>
            <a:ext cx="1028700" cy="137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