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1" y="0"/>
            <a:ext cx="1968500" cy="3429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2286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184" y="0"/>
            <a:ext cx="2565400" cy="3429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09" y="0"/>
            <a:ext cx="3048000" cy="2286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733" y="0"/>
            <a:ext cx="3048000" cy="2286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61" y="3429000"/>
            <a:ext cx="2565400" cy="3429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184" y="3429000"/>
            <a:ext cx="2565400" cy="3429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4572000"/>
            <a:ext cx="3048000" cy="2286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32" y="3429000"/>
            <a:ext cx="2565400" cy="3429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67047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