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4" y="0"/>
            <a:ext cx="787400" cy="13716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54" y="0"/>
            <a:ext cx="1219200" cy="12192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24" y="0"/>
            <a:ext cx="1219200" cy="12192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493" y="0"/>
            <a:ext cx="1219200" cy="12192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63" y="0"/>
            <a:ext cx="1219200" cy="12192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32" y="0"/>
            <a:ext cx="1219200" cy="12192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02" y="0"/>
            <a:ext cx="1219200" cy="12192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71" y="0"/>
            <a:ext cx="1219200" cy="12192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341" y="0"/>
            <a:ext cx="1219200" cy="9144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759" y="0"/>
            <a:ext cx="1028700" cy="13716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" y="1600200"/>
            <a:ext cx="1219200" cy="9144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54" y="1600200"/>
            <a:ext cx="1219200" cy="9144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573" y="1371600"/>
            <a:ext cx="1028700" cy="1371600"/>
          </a:xfrm>
          <a:prstGeom prst="rect">
            <a:avLst/>
          </a:prstGeom>
        </p:spPr>
      </p:pic>
      <p:pic>
        <p:nvPicPr>
          <p:cNvPr id="15" name="Picture 14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742" y="1371600"/>
            <a:ext cx="1028700" cy="1371600"/>
          </a:xfrm>
          <a:prstGeom prst="rect">
            <a:avLst/>
          </a:prstGeom>
        </p:spPr>
      </p:pic>
      <p:pic>
        <p:nvPicPr>
          <p:cNvPr id="16" name="Picture 15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63" y="1600200"/>
            <a:ext cx="1219200" cy="914400"/>
          </a:xfrm>
          <a:prstGeom prst="rect">
            <a:avLst/>
          </a:prstGeom>
        </p:spPr>
      </p:pic>
      <p:pic>
        <p:nvPicPr>
          <p:cNvPr id="17" name="Picture 16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081" y="1371600"/>
            <a:ext cx="10287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