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24383939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Relationship Id="rId3" Type="http://schemas.openxmlformats.org/officeDocument/2006/relationships/image" Target="../media/image4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45593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769" y="0"/>
            <a:ext cx="3949700" cy="685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7854" y="0"/>
            <a:ext cx="5143500" cy="685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6700"/>
            <a:ext cx="6083300" cy="4559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884" y="6858000"/>
            <a:ext cx="5143500" cy="685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1869" y="6858000"/>
            <a:ext cx="5143500" cy="685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7954" y="9156700"/>
            <a:ext cx="60833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45593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884" y="0"/>
            <a:ext cx="5143500" cy="685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54" y="0"/>
            <a:ext cx="6083300" cy="6083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632700"/>
            <a:ext cx="6083300" cy="6083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4" y="7632700"/>
            <a:ext cx="6083300" cy="6083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69" y="7632700"/>
            <a:ext cx="6083300" cy="60833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54" y="7632700"/>
            <a:ext cx="6083300" cy="60833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0363169" y="6400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