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457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7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91640" y="2880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" cy="1143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1143000" cy="1143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1143000" cy="1143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0"/>
            <a:ext cx="1143000" cy="1143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0"/>
            <a:ext cx="1143000" cy="1143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715000"/>
            <a:ext cx="1143000" cy="1143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0"/>
            <a:ext cx="1143000" cy="11430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889500"/>
            <a:ext cx="1143000" cy="1968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691640" y="2880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3000" cy="1524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1143000" cy="8509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0"/>
            <a:ext cx="1143000" cy="1524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0"/>
            <a:ext cx="1143000" cy="1524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007100"/>
            <a:ext cx="1143000" cy="8509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6007100"/>
            <a:ext cx="1143000" cy="8509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334000"/>
            <a:ext cx="1143000" cy="15240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6007100"/>
            <a:ext cx="1143000" cy="8509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57200" y="2971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