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gif"/><Relationship Id="rId3" Type="http://schemas.openxmlformats.org/officeDocument/2006/relationships/image" Target="../media/image3.gif"/><Relationship Id="rId4" Type="http://schemas.openxmlformats.org/officeDocument/2006/relationships/image" Target="../media/image4.gif"/><Relationship Id="rId5" Type="http://schemas.openxmlformats.org/officeDocument/2006/relationships/image" Target="../media/image5.gif"/><Relationship Id="rId6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3949700" cy="6858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54" y="0"/>
            <a:ext cx="6083300" cy="6083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2700"/>
            <a:ext cx="6083300" cy="6083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7632700"/>
            <a:ext cx="6083300" cy="60833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0"/>
            <a:ext cx="6083300" cy="4559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7854" y="0"/>
            <a:ext cx="5143500" cy="685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156700"/>
            <a:ext cx="6083300" cy="4559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84" y="9156700"/>
            <a:ext cx="6083300" cy="45593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