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gif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gif"/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9" y="0"/>
            <a:ext cx="1308100" cy="2286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08" y="0"/>
            <a:ext cx="2286000" cy="2286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47" y="0"/>
            <a:ext cx="2286000" cy="2286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86" y="0"/>
            <a:ext cx="2286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525" y="0"/>
            <a:ext cx="2286000" cy="2286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" y="2286000"/>
            <a:ext cx="2286000" cy="2286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08" y="2286000"/>
            <a:ext cx="2286000" cy="2286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47" y="2286000"/>
            <a:ext cx="2286000" cy="2286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87" y="2514600"/>
            <a:ext cx="2438400" cy="18288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275" y="2286000"/>
            <a:ext cx="1714500" cy="22860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" y="4800600"/>
            <a:ext cx="2438400" cy="18288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309" y="4800600"/>
            <a:ext cx="2438400" cy="18288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597" y="4572000"/>
            <a:ext cx="1714500" cy="22860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6936" y="4572000"/>
            <a:ext cx="1714500" cy="22860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5275" y="4572000"/>
            <a:ext cx="17145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9" y="0"/>
            <a:ext cx="1714500" cy="2286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58" y="0"/>
            <a:ext cx="1714500" cy="2286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48" y="228600"/>
            <a:ext cx="2438400" cy="18288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936" y="0"/>
            <a:ext cx="17145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326" y="228600"/>
            <a:ext cx="2438400" cy="18288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" y="2514600"/>
            <a:ext cx="2438400" cy="18288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0258" y="2286000"/>
            <a:ext cx="1714500" cy="2286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597" y="2286000"/>
            <a:ext cx="1714500" cy="2286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36" y="2286000"/>
            <a:ext cx="1714500" cy="22860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275" y="2286000"/>
            <a:ext cx="1714500" cy="22860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9" y="4572000"/>
            <a:ext cx="17145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