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0"/>
            <a:ext cx="3949700" cy="68580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0"/>
            <a:ext cx="6083300" cy="6083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0"/>
            <a:ext cx="6083300" cy="6083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0"/>
            <a:ext cx="6083300" cy="6083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32700"/>
            <a:ext cx="6083300" cy="6083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4" y="7632700"/>
            <a:ext cx="6083300" cy="60833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69" y="7632700"/>
            <a:ext cx="6083300" cy="6083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54" y="7632700"/>
            <a:ext cx="6083300" cy="6083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54" y="0"/>
            <a:ext cx="6083300" cy="4559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858000"/>
            <a:ext cx="5143500" cy="685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884" y="6858000"/>
            <a:ext cx="5143500" cy="685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9156700"/>
            <a:ext cx="6083300" cy="45593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854" y="6858000"/>
            <a:ext cx="5143500" cy="68580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0363169" y="6400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