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B8B25B-72A0-48AB-BB8E-E6F07E5F3191}" v="919" dt="2024-09-09T08:06:43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3.xml"/><Relationship Id="rId5" Type="http://schemas.openxmlformats.org/officeDocument/2006/relationships/viewProps" Target="viewProps.xml"/><Relationship Id="rId10" Type="http://schemas.openxmlformats.org/officeDocument/2006/relationships/customXml" Target="../customXml/item2.xml"/><Relationship Id="rId4" Type="http://schemas.openxmlformats.org/officeDocument/2006/relationships/presProps" Target="presProps.xml"/><Relationship Id="rId9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D1E0CA-8235-4B48-A6A3-F6DC2E31490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CC109A17-E6C7-4245-8442-36BFA86E9482}">
      <dgm:prSet phldrT="[Teksti]"/>
      <dgm:spPr/>
      <dgm:t>
        <a:bodyPr/>
        <a:lstStyle/>
        <a:p>
          <a:r>
            <a:rPr lang="fi-FI" dirty="0"/>
            <a:t>6/2022</a:t>
          </a:r>
        </a:p>
      </dgm:t>
    </dgm:pt>
    <dgm:pt modelId="{7CD96A61-7EED-4E13-91F6-C3DBB1E87E55}" type="parTrans" cxnId="{9C046747-992B-4715-847B-E2C403E3CF64}">
      <dgm:prSet/>
      <dgm:spPr/>
      <dgm:t>
        <a:bodyPr/>
        <a:lstStyle/>
        <a:p>
          <a:endParaRPr lang="fi-FI"/>
        </a:p>
      </dgm:t>
    </dgm:pt>
    <dgm:pt modelId="{29D573F5-FD43-49C9-8DB0-4626D1BF8B08}" type="sibTrans" cxnId="{9C046747-992B-4715-847B-E2C403E3CF64}">
      <dgm:prSet/>
      <dgm:spPr/>
      <dgm:t>
        <a:bodyPr/>
        <a:lstStyle/>
        <a:p>
          <a:endParaRPr lang="fi-FI"/>
        </a:p>
      </dgm:t>
    </dgm:pt>
    <dgm:pt modelId="{735127DB-561A-49C2-AEB5-6C7670CE0E1D}">
      <dgm:prSet phldrT="[Teksti]"/>
      <dgm:spPr/>
      <dgm:t>
        <a:bodyPr/>
        <a:lstStyle/>
        <a:p>
          <a:r>
            <a:rPr lang="fi-FI" dirty="0"/>
            <a:t>Sandworm pääsi käsiksi verkkoon ja asensi Neo-reGeorg webshellin, jolla saavutettiin pysyvä pääsy sähkölaitoksen verkkopalvelimeen- </a:t>
          </a:r>
        </a:p>
      </dgm:t>
    </dgm:pt>
    <dgm:pt modelId="{9071AA65-0A17-4463-A1F5-588F3D3A87C3}" type="parTrans" cxnId="{884A7869-52D7-4555-AFB2-0E4C9797FB76}">
      <dgm:prSet/>
      <dgm:spPr/>
      <dgm:t>
        <a:bodyPr/>
        <a:lstStyle/>
        <a:p>
          <a:endParaRPr lang="fi-FI"/>
        </a:p>
      </dgm:t>
    </dgm:pt>
    <dgm:pt modelId="{06E648FF-BD94-4C2D-8C2D-6BB6340BEAEF}" type="sibTrans" cxnId="{884A7869-52D7-4555-AFB2-0E4C9797FB76}">
      <dgm:prSet/>
      <dgm:spPr/>
      <dgm:t>
        <a:bodyPr/>
        <a:lstStyle/>
        <a:p>
          <a:endParaRPr lang="fi-FI"/>
        </a:p>
      </dgm:t>
    </dgm:pt>
    <dgm:pt modelId="{45838B68-7B7C-4DA3-B443-0231C7578708}">
      <dgm:prSet phldrT="[Teksti]"/>
      <dgm:spPr/>
      <dgm:t>
        <a:bodyPr/>
        <a:lstStyle/>
        <a:p>
          <a:r>
            <a:rPr lang="fi-FI" dirty="0"/>
            <a:t>7/2022</a:t>
          </a:r>
        </a:p>
      </dgm:t>
    </dgm:pt>
    <dgm:pt modelId="{DF343F13-B9CE-4B7C-9CF0-53A155B81807}" type="parTrans" cxnId="{51FA02B6-674C-4FB8-B4C7-A4EB1637A83F}">
      <dgm:prSet/>
      <dgm:spPr/>
      <dgm:t>
        <a:bodyPr/>
        <a:lstStyle/>
        <a:p>
          <a:endParaRPr lang="fi-FI"/>
        </a:p>
      </dgm:t>
    </dgm:pt>
    <dgm:pt modelId="{5FC17C7A-B3B4-4403-B862-97B165FE8A47}" type="sibTrans" cxnId="{51FA02B6-674C-4FB8-B4C7-A4EB1637A83F}">
      <dgm:prSet/>
      <dgm:spPr/>
      <dgm:t>
        <a:bodyPr/>
        <a:lstStyle/>
        <a:p>
          <a:endParaRPr lang="fi-FI"/>
        </a:p>
      </dgm:t>
    </dgm:pt>
    <dgm:pt modelId="{0434300C-5152-4665-BD1B-6F6A19EC6ED5}">
      <dgm:prSet phldrT="[Teksti]"/>
      <dgm:spPr/>
      <dgm:t>
        <a:bodyPr/>
        <a:lstStyle/>
        <a:p>
          <a:r>
            <a:rPr lang="fi-FI" dirty="0"/>
            <a:t>Sandworm asensi palvelimelle GoGetter TCP-tunnelointityökalun. </a:t>
          </a:r>
        </a:p>
      </dgm:t>
    </dgm:pt>
    <dgm:pt modelId="{E3C8B195-9199-42CC-AF0A-1FA2A1B5090A}" type="parTrans" cxnId="{DC0D250A-F94A-4BC1-882D-06BB1D5622C4}">
      <dgm:prSet/>
      <dgm:spPr/>
      <dgm:t>
        <a:bodyPr/>
        <a:lstStyle/>
        <a:p>
          <a:endParaRPr lang="fi-FI"/>
        </a:p>
      </dgm:t>
    </dgm:pt>
    <dgm:pt modelId="{C107C8DE-546E-4F24-8578-74464C786C61}" type="sibTrans" cxnId="{DC0D250A-F94A-4BC1-882D-06BB1D5622C4}">
      <dgm:prSet/>
      <dgm:spPr/>
      <dgm:t>
        <a:bodyPr/>
        <a:lstStyle/>
        <a:p>
          <a:endParaRPr lang="fi-FI"/>
        </a:p>
      </dgm:t>
    </dgm:pt>
    <dgm:pt modelId="{EE415E4E-8C4C-4159-AC71-26766CBCFE76}">
      <dgm:prSet phldrT="[Teksti]"/>
      <dgm:spPr/>
      <dgm:t>
        <a:bodyPr/>
        <a:lstStyle/>
        <a:p>
          <a:r>
            <a:rPr lang="fi-FI" dirty="0"/>
            <a:t>Pysyvyys varmistettiin muokkaamalla Systemd-palveluyksikköä.</a:t>
          </a:r>
        </a:p>
      </dgm:t>
    </dgm:pt>
    <dgm:pt modelId="{05682D72-22A5-4205-A531-517712E0D0DD}" type="parTrans" cxnId="{81952E88-BE8A-4F67-A432-38F261E7E839}">
      <dgm:prSet/>
      <dgm:spPr/>
      <dgm:t>
        <a:bodyPr/>
        <a:lstStyle/>
        <a:p>
          <a:endParaRPr lang="fi-FI"/>
        </a:p>
      </dgm:t>
    </dgm:pt>
    <dgm:pt modelId="{D2298E1A-3DA7-42CC-A4E1-87D482D9020F}" type="sibTrans" cxnId="{81952E88-BE8A-4F67-A432-38F261E7E839}">
      <dgm:prSet/>
      <dgm:spPr/>
      <dgm:t>
        <a:bodyPr/>
        <a:lstStyle/>
        <a:p>
          <a:endParaRPr lang="fi-FI"/>
        </a:p>
      </dgm:t>
    </dgm:pt>
    <dgm:pt modelId="{C8DBF15F-C748-489C-897B-16A4940D703F}">
      <dgm:prSet phldrT="[Teksti]"/>
      <dgm:spPr/>
      <dgm:t>
        <a:bodyPr/>
        <a:lstStyle/>
        <a:p>
          <a:r>
            <a:rPr lang="fi-FI" dirty="0"/>
            <a:t>23/9/2022</a:t>
          </a:r>
        </a:p>
      </dgm:t>
    </dgm:pt>
    <dgm:pt modelId="{2C60A58D-8846-4457-AF58-450BC58EC97D}" type="parTrans" cxnId="{42F338AA-A697-4863-9346-38E3705BD8A9}">
      <dgm:prSet/>
      <dgm:spPr/>
      <dgm:t>
        <a:bodyPr/>
        <a:lstStyle/>
        <a:p>
          <a:endParaRPr lang="fi-FI"/>
        </a:p>
      </dgm:t>
    </dgm:pt>
    <dgm:pt modelId="{2DFE3783-EE52-465F-8FCB-FB166867C311}" type="sibTrans" cxnId="{42F338AA-A697-4863-9346-38E3705BD8A9}">
      <dgm:prSet/>
      <dgm:spPr/>
      <dgm:t>
        <a:bodyPr/>
        <a:lstStyle/>
        <a:p>
          <a:endParaRPr lang="fi-FI"/>
        </a:p>
      </dgm:t>
    </dgm:pt>
    <dgm:pt modelId="{3CD5FF40-5DCD-4F02-B96B-77012B4D7F84}">
      <dgm:prSet phldrT="[Teksti]"/>
      <dgm:spPr/>
      <dgm:t>
        <a:bodyPr/>
        <a:lstStyle/>
        <a:p>
          <a:r>
            <a:rPr lang="fi-FI" dirty="0"/>
            <a:t>Sandworm käynnisti CaddyWiper-haittaohjelman hyväksikäyttäen ryhmäkäytänteitä.</a:t>
          </a:r>
        </a:p>
      </dgm:t>
    </dgm:pt>
    <dgm:pt modelId="{7D7A1A60-944B-406F-B22E-7D83644F9AD4}" type="parTrans" cxnId="{47270ACD-7A04-42D3-8A60-38048FCC89D3}">
      <dgm:prSet/>
      <dgm:spPr/>
      <dgm:t>
        <a:bodyPr/>
        <a:lstStyle/>
        <a:p>
          <a:endParaRPr lang="fi-FI"/>
        </a:p>
      </dgm:t>
    </dgm:pt>
    <dgm:pt modelId="{CC3C3661-ACCD-4940-B197-463B7FB52ABD}" type="sibTrans" cxnId="{47270ACD-7A04-42D3-8A60-38048FCC89D3}">
      <dgm:prSet/>
      <dgm:spPr/>
      <dgm:t>
        <a:bodyPr/>
        <a:lstStyle/>
        <a:p>
          <a:endParaRPr lang="fi-FI"/>
        </a:p>
      </dgm:t>
    </dgm:pt>
    <dgm:pt modelId="{28506E4E-1960-4611-85CF-FFA879CB7FD5}">
      <dgm:prSet phldrT="[Teksti]"/>
      <dgm:spPr/>
      <dgm:t>
        <a:bodyPr/>
        <a:lstStyle/>
        <a:p>
          <a:r>
            <a:rPr lang="fi-FI" dirty="0"/>
            <a:t>Tällä yritettiin tehdä tuhoa IT-järjestelmään ja peittää jälkiä.</a:t>
          </a:r>
        </a:p>
      </dgm:t>
    </dgm:pt>
    <dgm:pt modelId="{A4FA839F-1884-4E43-B256-80FB7A99679C}" type="parTrans" cxnId="{A545B3D3-7BFC-4358-A1E3-EBC4FB03B921}">
      <dgm:prSet/>
      <dgm:spPr/>
      <dgm:t>
        <a:bodyPr/>
        <a:lstStyle/>
        <a:p>
          <a:endParaRPr lang="fi-FI"/>
        </a:p>
      </dgm:t>
    </dgm:pt>
    <dgm:pt modelId="{BB8A2B5B-948C-42AF-A922-EFC541A7BE2F}" type="sibTrans" cxnId="{A545B3D3-7BFC-4358-A1E3-EBC4FB03B921}">
      <dgm:prSet/>
      <dgm:spPr/>
      <dgm:t>
        <a:bodyPr/>
        <a:lstStyle/>
        <a:p>
          <a:endParaRPr lang="fi-FI"/>
        </a:p>
      </dgm:t>
    </dgm:pt>
    <dgm:pt modelId="{C0393FBA-0DA5-476A-AD4A-06410835A2AF}">
      <dgm:prSet phldrT="[Teksti]"/>
      <dgm:spPr/>
      <dgm:t>
        <a:bodyPr/>
        <a:lstStyle/>
        <a:p>
          <a:r>
            <a:rPr lang="fi-FI" dirty="0"/>
            <a:t>12/10/2022</a:t>
          </a:r>
        </a:p>
      </dgm:t>
    </dgm:pt>
    <dgm:pt modelId="{F0B46691-618C-4D7F-A1E2-A9655FD50025}" type="parTrans" cxnId="{60DCD616-AD68-4EBF-8DA3-D26E1BEB19AA}">
      <dgm:prSet/>
      <dgm:spPr/>
      <dgm:t>
        <a:bodyPr/>
        <a:lstStyle/>
        <a:p>
          <a:endParaRPr lang="fi-FI"/>
        </a:p>
      </dgm:t>
    </dgm:pt>
    <dgm:pt modelId="{4C383864-1DEC-4F36-8ECF-8F75630082D5}" type="sibTrans" cxnId="{60DCD616-AD68-4EBF-8DA3-D26E1BEB19AA}">
      <dgm:prSet/>
      <dgm:spPr/>
      <dgm:t>
        <a:bodyPr/>
        <a:lstStyle/>
        <a:p>
          <a:endParaRPr lang="fi-FI"/>
        </a:p>
      </dgm:t>
    </dgm:pt>
    <dgm:pt modelId="{604D1D95-B5E9-4AA2-9C2C-41C946BFD266}">
      <dgm:prSet phldrT="[Teksti]"/>
      <dgm:spPr/>
      <dgm:t>
        <a:bodyPr/>
        <a:lstStyle/>
        <a:p>
          <a:r>
            <a:rPr lang="fi-FI" dirty="0"/>
            <a:t>10/10/2022</a:t>
          </a:r>
        </a:p>
      </dgm:t>
    </dgm:pt>
    <dgm:pt modelId="{083274ED-40C9-42CD-B634-E8553991E5EE}" type="parTrans" cxnId="{87DED2F8-9140-46C0-B2D2-C49632448978}">
      <dgm:prSet/>
      <dgm:spPr/>
      <dgm:t>
        <a:bodyPr/>
        <a:lstStyle/>
        <a:p>
          <a:endParaRPr lang="fi-FI"/>
        </a:p>
      </dgm:t>
    </dgm:pt>
    <dgm:pt modelId="{F721335B-60CE-4F3B-8B2C-433C082A224F}" type="sibTrans" cxnId="{87DED2F8-9140-46C0-B2D2-C49632448978}">
      <dgm:prSet/>
      <dgm:spPr/>
      <dgm:t>
        <a:bodyPr/>
        <a:lstStyle/>
        <a:p>
          <a:endParaRPr lang="fi-FI"/>
        </a:p>
      </dgm:t>
    </dgm:pt>
    <dgm:pt modelId="{FB7DA1BA-CA0C-49BB-AB91-532BBEF8E31B}">
      <dgm:prSet phldrT="[Teksti]"/>
      <dgm:spPr/>
      <dgm:t>
        <a:bodyPr/>
        <a:lstStyle/>
        <a:p>
          <a:r>
            <a:rPr lang="fi-FI" dirty="0"/>
            <a:t>Sandworm käytti kustomoituja työkaluja, joilla se suoritti MicroSCADA komentoja OT-ympäristössä.</a:t>
          </a:r>
        </a:p>
      </dgm:t>
    </dgm:pt>
    <dgm:pt modelId="{3587D4ED-32EB-4EAE-A14B-096E7F1F3A51}" type="parTrans" cxnId="{24944189-BF4C-40B9-A192-4580D06E786C}">
      <dgm:prSet/>
      <dgm:spPr/>
      <dgm:t>
        <a:bodyPr/>
        <a:lstStyle/>
        <a:p>
          <a:endParaRPr lang="fi-FI"/>
        </a:p>
      </dgm:t>
    </dgm:pt>
    <dgm:pt modelId="{91E84FBC-4DA1-4930-95CD-7BD5747ACF74}" type="sibTrans" cxnId="{24944189-BF4C-40B9-A192-4580D06E786C}">
      <dgm:prSet/>
      <dgm:spPr/>
      <dgm:t>
        <a:bodyPr/>
        <a:lstStyle/>
        <a:p>
          <a:endParaRPr lang="fi-FI"/>
        </a:p>
      </dgm:t>
    </dgm:pt>
    <dgm:pt modelId="{3256751F-409F-405A-82D7-0720696CFED5}">
      <dgm:prSet phldrT="[Teksti]"/>
      <dgm:spPr/>
      <dgm:t>
        <a:bodyPr/>
        <a:lstStyle/>
        <a:p>
          <a:r>
            <a:rPr lang="fi-FI" dirty="0"/>
            <a:t>Lun.vbs tiedoston aikaleiman mukaan 23.9. Sandworm sai pääsyn MicroSCADA-järjestelmään.</a:t>
          </a:r>
        </a:p>
      </dgm:t>
    </dgm:pt>
    <dgm:pt modelId="{3DFBDC10-675F-4A17-BA8B-365C76B9E378}" type="parTrans" cxnId="{FAB251A7-7D18-4B63-900E-537BE80E9FEF}">
      <dgm:prSet/>
      <dgm:spPr/>
      <dgm:t>
        <a:bodyPr/>
        <a:lstStyle/>
        <a:p>
          <a:endParaRPr lang="fi-FI"/>
        </a:p>
      </dgm:t>
    </dgm:pt>
    <dgm:pt modelId="{DE99D839-9D97-459A-B7FD-E74F637EEE9C}" type="sibTrans" cxnId="{FAB251A7-7D18-4B63-900E-537BE80E9FEF}">
      <dgm:prSet/>
      <dgm:spPr/>
      <dgm:t>
        <a:bodyPr/>
        <a:lstStyle/>
        <a:p>
          <a:endParaRPr lang="fi-FI"/>
        </a:p>
      </dgm:t>
    </dgm:pt>
    <dgm:pt modelId="{E3570051-5929-4E09-B235-19FA6E16B7EF}" type="pres">
      <dgm:prSet presAssocID="{6AD1E0CA-8235-4B48-A6A3-F6DC2E31490F}" presName="linearFlow" presStyleCnt="0">
        <dgm:presLayoutVars>
          <dgm:dir/>
          <dgm:animLvl val="lvl"/>
          <dgm:resizeHandles val="exact"/>
        </dgm:presLayoutVars>
      </dgm:prSet>
      <dgm:spPr/>
    </dgm:pt>
    <dgm:pt modelId="{9CB38AA3-9C6D-45C8-93F7-EF67E0A4CE97}" type="pres">
      <dgm:prSet presAssocID="{CC109A17-E6C7-4245-8442-36BFA86E9482}" presName="composite" presStyleCnt="0"/>
      <dgm:spPr/>
    </dgm:pt>
    <dgm:pt modelId="{0367E78E-9E92-466A-AC44-A293AD7500C5}" type="pres">
      <dgm:prSet presAssocID="{CC109A17-E6C7-4245-8442-36BFA86E9482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059FCB3E-E853-41F4-9806-BA4835821CBA}" type="pres">
      <dgm:prSet presAssocID="{CC109A17-E6C7-4245-8442-36BFA86E9482}" presName="descendantText" presStyleLbl="alignAcc1" presStyleIdx="0" presStyleCnt="5">
        <dgm:presLayoutVars>
          <dgm:bulletEnabled val="1"/>
        </dgm:presLayoutVars>
      </dgm:prSet>
      <dgm:spPr/>
    </dgm:pt>
    <dgm:pt modelId="{A41F3C79-67AF-435F-B9DD-5A22D761080F}" type="pres">
      <dgm:prSet presAssocID="{29D573F5-FD43-49C9-8DB0-4626D1BF8B08}" presName="sp" presStyleCnt="0"/>
      <dgm:spPr/>
    </dgm:pt>
    <dgm:pt modelId="{8817977B-C386-4CDF-BA41-F8EDAC3DB1A6}" type="pres">
      <dgm:prSet presAssocID="{45838B68-7B7C-4DA3-B443-0231C7578708}" presName="composite" presStyleCnt="0"/>
      <dgm:spPr/>
    </dgm:pt>
    <dgm:pt modelId="{C424B9E6-F61E-4617-A955-1D347C82A933}" type="pres">
      <dgm:prSet presAssocID="{45838B68-7B7C-4DA3-B443-0231C7578708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6309939D-871E-4C6D-8FC4-5FE5960CB7AD}" type="pres">
      <dgm:prSet presAssocID="{45838B68-7B7C-4DA3-B443-0231C7578708}" presName="descendantText" presStyleLbl="alignAcc1" presStyleIdx="1" presStyleCnt="5">
        <dgm:presLayoutVars>
          <dgm:bulletEnabled val="1"/>
        </dgm:presLayoutVars>
      </dgm:prSet>
      <dgm:spPr/>
    </dgm:pt>
    <dgm:pt modelId="{19FDFEDC-77D1-4724-B3C4-2951D632A505}" type="pres">
      <dgm:prSet presAssocID="{5FC17C7A-B3B4-4403-B862-97B165FE8A47}" presName="sp" presStyleCnt="0"/>
      <dgm:spPr/>
    </dgm:pt>
    <dgm:pt modelId="{EAA2C0A3-7C9A-4568-ABDC-6BBA792B855D}" type="pres">
      <dgm:prSet presAssocID="{C8DBF15F-C748-489C-897B-16A4940D703F}" presName="composite" presStyleCnt="0"/>
      <dgm:spPr/>
    </dgm:pt>
    <dgm:pt modelId="{8208B5CB-A15E-4F8D-9CE4-2DF5028D9331}" type="pres">
      <dgm:prSet presAssocID="{C8DBF15F-C748-489C-897B-16A4940D703F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AB299E17-20B2-4ED3-A0C7-128EACF2E12B}" type="pres">
      <dgm:prSet presAssocID="{C8DBF15F-C748-489C-897B-16A4940D703F}" presName="descendantText" presStyleLbl="alignAcc1" presStyleIdx="2" presStyleCnt="5">
        <dgm:presLayoutVars>
          <dgm:bulletEnabled val="1"/>
        </dgm:presLayoutVars>
      </dgm:prSet>
      <dgm:spPr/>
    </dgm:pt>
    <dgm:pt modelId="{D0D38D10-0FCF-4476-B004-09B070EDAD0D}" type="pres">
      <dgm:prSet presAssocID="{2DFE3783-EE52-465F-8FCB-FB166867C311}" presName="sp" presStyleCnt="0"/>
      <dgm:spPr/>
    </dgm:pt>
    <dgm:pt modelId="{E2E98501-EE5D-4386-AE40-54D33012E988}" type="pres">
      <dgm:prSet presAssocID="{604D1D95-B5E9-4AA2-9C2C-41C946BFD266}" presName="composite" presStyleCnt="0"/>
      <dgm:spPr/>
    </dgm:pt>
    <dgm:pt modelId="{F9405886-BE45-4E69-B620-E82A38C9BFB6}" type="pres">
      <dgm:prSet presAssocID="{604D1D95-B5E9-4AA2-9C2C-41C946BFD266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7F340FD0-D356-440B-954E-3E2B2FF94529}" type="pres">
      <dgm:prSet presAssocID="{604D1D95-B5E9-4AA2-9C2C-41C946BFD266}" presName="descendantText" presStyleLbl="alignAcc1" presStyleIdx="3" presStyleCnt="5">
        <dgm:presLayoutVars>
          <dgm:bulletEnabled val="1"/>
        </dgm:presLayoutVars>
      </dgm:prSet>
      <dgm:spPr/>
    </dgm:pt>
    <dgm:pt modelId="{A2938D0C-127D-4336-972F-A9F6A0F3A79F}" type="pres">
      <dgm:prSet presAssocID="{F721335B-60CE-4F3B-8B2C-433C082A224F}" presName="sp" presStyleCnt="0"/>
      <dgm:spPr/>
    </dgm:pt>
    <dgm:pt modelId="{63EDC9D5-C9C9-4838-9F8A-B0FAF19DDC8B}" type="pres">
      <dgm:prSet presAssocID="{C0393FBA-0DA5-476A-AD4A-06410835A2AF}" presName="composite" presStyleCnt="0"/>
      <dgm:spPr/>
    </dgm:pt>
    <dgm:pt modelId="{FF1DC5C5-FE1F-4071-B566-02914A2EBB0A}" type="pres">
      <dgm:prSet presAssocID="{C0393FBA-0DA5-476A-AD4A-06410835A2AF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F23D44FD-9D26-4A7D-AD4A-9CDED135E501}" type="pres">
      <dgm:prSet presAssocID="{C0393FBA-0DA5-476A-AD4A-06410835A2AF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DC0D250A-F94A-4BC1-882D-06BB1D5622C4}" srcId="{45838B68-7B7C-4DA3-B443-0231C7578708}" destId="{0434300C-5152-4665-BD1B-6F6A19EC6ED5}" srcOrd="0" destOrd="0" parTransId="{E3C8B195-9199-42CC-AF0A-1FA2A1B5090A}" sibTransId="{C107C8DE-546E-4F24-8578-74464C786C61}"/>
    <dgm:cxn modelId="{CA4C160B-9DB3-41BA-A37E-B61A9A6F8BF1}" type="presOf" srcId="{3256751F-409F-405A-82D7-0720696CFED5}" destId="{AB299E17-20B2-4ED3-A0C7-128EACF2E12B}" srcOrd="0" destOrd="0" presId="urn:microsoft.com/office/officeart/2005/8/layout/chevron2"/>
    <dgm:cxn modelId="{60DCD616-AD68-4EBF-8DA3-D26E1BEB19AA}" srcId="{6AD1E0CA-8235-4B48-A6A3-F6DC2E31490F}" destId="{C0393FBA-0DA5-476A-AD4A-06410835A2AF}" srcOrd="4" destOrd="0" parTransId="{F0B46691-618C-4D7F-A1E2-A9655FD50025}" sibTransId="{4C383864-1DEC-4F36-8ECF-8F75630082D5}"/>
    <dgm:cxn modelId="{45E85D36-A983-4E91-9225-95827F0240BD}" type="presOf" srcId="{0434300C-5152-4665-BD1B-6F6A19EC6ED5}" destId="{6309939D-871E-4C6D-8FC4-5FE5960CB7AD}" srcOrd="0" destOrd="0" presId="urn:microsoft.com/office/officeart/2005/8/layout/chevron2"/>
    <dgm:cxn modelId="{9C046747-992B-4715-847B-E2C403E3CF64}" srcId="{6AD1E0CA-8235-4B48-A6A3-F6DC2E31490F}" destId="{CC109A17-E6C7-4245-8442-36BFA86E9482}" srcOrd="0" destOrd="0" parTransId="{7CD96A61-7EED-4E13-91F6-C3DBB1E87E55}" sibTransId="{29D573F5-FD43-49C9-8DB0-4626D1BF8B08}"/>
    <dgm:cxn modelId="{884A7869-52D7-4555-AFB2-0E4C9797FB76}" srcId="{CC109A17-E6C7-4245-8442-36BFA86E9482}" destId="{735127DB-561A-49C2-AEB5-6C7670CE0E1D}" srcOrd="0" destOrd="0" parTransId="{9071AA65-0A17-4463-A1F5-588F3D3A87C3}" sibTransId="{06E648FF-BD94-4C2D-8C2D-6BB6340BEAEF}"/>
    <dgm:cxn modelId="{B2234F6E-2B25-4E8B-8CFF-942FBF024395}" type="presOf" srcId="{45838B68-7B7C-4DA3-B443-0231C7578708}" destId="{C424B9E6-F61E-4617-A955-1D347C82A933}" srcOrd="0" destOrd="0" presId="urn:microsoft.com/office/officeart/2005/8/layout/chevron2"/>
    <dgm:cxn modelId="{37644D52-491D-40AF-A29A-985C50E4E3AA}" type="presOf" srcId="{28506E4E-1960-4611-85CF-FFA879CB7FD5}" destId="{F23D44FD-9D26-4A7D-AD4A-9CDED135E501}" srcOrd="0" destOrd="1" presId="urn:microsoft.com/office/officeart/2005/8/layout/chevron2"/>
    <dgm:cxn modelId="{81952E88-BE8A-4F67-A432-38F261E7E839}" srcId="{45838B68-7B7C-4DA3-B443-0231C7578708}" destId="{EE415E4E-8C4C-4159-AC71-26766CBCFE76}" srcOrd="1" destOrd="0" parTransId="{05682D72-22A5-4205-A531-517712E0D0DD}" sibTransId="{D2298E1A-3DA7-42CC-A4E1-87D482D9020F}"/>
    <dgm:cxn modelId="{24944189-BF4C-40B9-A192-4580D06E786C}" srcId="{604D1D95-B5E9-4AA2-9C2C-41C946BFD266}" destId="{FB7DA1BA-CA0C-49BB-AB91-532BBEF8E31B}" srcOrd="0" destOrd="0" parTransId="{3587D4ED-32EB-4EAE-A14B-096E7F1F3A51}" sibTransId="{91E84FBC-4DA1-4930-95CD-7BD5747ACF74}"/>
    <dgm:cxn modelId="{7729F3A5-9063-4C2A-A929-9EDBBCBB964B}" type="presOf" srcId="{3CD5FF40-5DCD-4F02-B96B-77012B4D7F84}" destId="{F23D44FD-9D26-4A7D-AD4A-9CDED135E501}" srcOrd="0" destOrd="0" presId="urn:microsoft.com/office/officeart/2005/8/layout/chevron2"/>
    <dgm:cxn modelId="{FAB251A7-7D18-4B63-900E-537BE80E9FEF}" srcId="{C8DBF15F-C748-489C-897B-16A4940D703F}" destId="{3256751F-409F-405A-82D7-0720696CFED5}" srcOrd="0" destOrd="0" parTransId="{3DFBDC10-675F-4A17-BA8B-365C76B9E378}" sibTransId="{DE99D839-9D97-459A-B7FD-E74F637EEE9C}"/>
    <dgm:cxn modelId="{68AF10A8-0E43-4EED-9648-870256F6BA80}" type="presOf" srcId="{C8DBF15F-C748-489C-897B-16A4940D703F}" destId="{8208B5CB-A15E-4F8D-9CE4-2DF5028D9331}" srcOrd="0" destOrd="0" presId="urn:microsoft.com/office/officeart/2005/8/layout/chevron2"/>
    <dgm:cxn modelId="{42F338AA-A697-4863-9346-38E3705BD8A9}" srcId="{6AD1E0CA-8235-4B48-A6A3-F6DC2E31490F}" destId="{C8DBF15F-C748-489C-897B-16A4940D703F}" srcOrd="2" destOrd="0" parTransId="{2C60A58D-8846-4457-AF58-450BC58EC97D}" sibTransId="{2DFE3783-EE52-465F-8FCB-FB166867C311}"/>
    <dgm:cxn modelId="{07D857AE-66B4-4BE9-9AC6-5900337F78DE}" type="presOf" srcId="{735127DB-561A-49C2-AEB5-6C7670CE0E1D}" destId="{059FCB3E-E853-41F4-9806-BA4835821CBA}" srcOrd="0" destOrd="0" presId="urn:microsoft.com/office/officeart/2005/8/layout/chevron2"/>
    <dgm:cxn modelId="{51FA02B6-674C-4FB8-B4C7-A4EB1637A83F}" srcId="{6AD1E0CA-8235-4B48-A6A3-F6DC2E31490F}" destId="{45838B68-7B7C-4DA3-B443-0231C7578708}" srcOrd="1" destOrd="0" parTransId="{DF343F13-B9CE-4B7C-9CF0-53A155B81807}" sibTransId="{5FC17C7A-B3B4-4403-B862-97B165FE8A47}"/>
    <dgm:cxn modelId="{653540C1-CFEB-47C3-8F2F-3615E74A2F75}" type="presOf" srcId="{C0393FBA-0DA5-476A-AD4A-06410835A2AF}" destId="{FF1DC5C5-FE1F-4071-B566-02914A2EBB0A}" srcOrd="0" destOrd="0" presId="urn:microsoft.com/office/officeart/2005/8/layout/chevron2"/>
    <dgm:cxn modelId="{4FB369CB-E393-4F34-91AB-FFA46974DEE5}" type="presOf" srcId="{FB7DA1BA-CA0C-49BB-AB91-532BBEF8E31B}" destId="{7F340FD0-D356-440B-954E-3E2B2FF94529}" srcOrd="0" destOrd="0" presId="urn:microsoft.com/office/officeart/2005/8/layout/chevron2"/>
    <dgm:cxn modelId="{47270ACD-7A04-42D3-8A60-38048FCC89D3}" srcId="{C0393FBA-0DA5-476A-AD4A-06410835A2AF}" destId="{3CD5FF40-5DCD-4F02-B96B-77012B4D7F84}" srcOrd="0" destOrd="0" parTransId="{7D7A1A60-944B-406F-B22E-7D83644F9AD4}" sibTransId="{CC3C3661-ACCD-4940-B197-463B7FB52ABD}"/>
    <dgm:cxn modelId="{A545B3D3-7BFC-4358-A1E3-EBC4FB03B921}" srcId="{C0393FBA-0DA5-476A-AD4A-06410835A2AF}" destId="{28506E4E-1960-4611-85CF-FFA879CB7FD5}" srcOrd="1" destOrd="0" parTransId="{A4FA839F-1884-4E43-B256-80FB7A99679C}" sibTransId="{BB8A2B5B-948C-42AF-A922-EFC541A7BE2F}"/>
    <dgm:cxn modelId="{DF81D4E0-1BDE-455B-B063-37EA7F99F469}" type="presOf" srcId="{CC109A17-E6C7-4245-8442-36BFA86E9482}" destId="{0367E78E-9E92-466A-AC44-A293AD7500C5}" srcOrd="0" destOrd="0" presId="urn:microsoft.com/office/officeart/2005/8/layout/chevron2"/>
    <dgm:cxn modelId="{D89C5CE1-C0AF-4B94-B9FF-18F8A403FDAE}" type="presOf" srcId="{EE415E4E-8C4C-4159-AC71-26766CBCFE76}" destId="{6309939D-871E-4C6D-8FC4-5FE5960CB7AD}" srcOrd="0" destOrd="1" presId="urn:microsoft.com/office/officeart/2005/8/layout/chevron2"/>
    <dgm:cxn modelId="{C6C407E2-F78B-4156-AACE-C98FD671DF49}" type="presOf" srcId="{604D1D95-B5E9-4AA2-9C2C-41C946BFD266}" destId="{F9405886-BE45-4E69-B620-E82A38C9BFB6}" srcOrd="0" destOrd="0" presId="urn:microsoft.com/office/officeart/2005/8/layout/chevron2"/>
    <dgm:cxn modelId="{E3B3DBF2-9DC5-4F67-B80F-223B1C7D32ED}" type="presOf" srcId="{6AD1E0CA-8235-4B48-A6A3-F6DC2E31490F}" destId="{E3570051-5929-4E09-B235-19FA6E16B7EF}" srcOrd="0" destOrd="0" presId="urn:microsoft.com/office/officeart/2005/8/layout/chevron2"/>
    <dgm:cxn modelId="{87DED2F8-9140-46C0-B2D2-C49632448978}" srcId="{6AD1E0CA-8235-4B48-A6A3-F6DC2E31490F}" destId="{604D1D95-B5E9-4AA2-9C2C-41C946BFD266}" srcOrd="3" destOrd="0" parTransId="{083274ED-40C9-42CD-B634-E8553991E5EE}" sibTransId="{F721335B-60CE-4F3B-8B2C-433C082A224F}"/>
    <dgm:cxn modelId="{CFE86746-AAAF-4E82-981E-1DB640D81838}" type="presParOf" srcId="{E3570051-5929-4E09-B235-19FA6E16B7EF}" destId="{9CB38AA3-9C6D-45C8-93F7-EF67E0A4CE97}" srcOrd="0" destOrd="0" presId="urn:microsoft.com/office/officeart/2005/8/layout/chevron2"/>
    <dgm:cxn modelId="{078F779C-8DA0-42D0-9CAD-3CAD6C98E116}" type="presParOf" srcId="{9CB38AA3-9C6D-45C8-93F7-EF67E0A4CE97}" destId="{0367E78E-9E92-466A-AC44-A293AD7500C5}" srcOrd="0" destOrd="0" presId="urn:microsoft.com/office/officeart/2005/8/layout/chevron2"/>
    <dgm:cxn modelId="{4BAD1227-402B-4E8E-947D-B2F9B7F7CD03}" type="presParOf" srcId="{9CB38AA3-9C6D-45C8-93F7-EF67E0A4CE97}" destId="{059FCB3E-E853-41F4-9806-BA4835821CBA}" srcOrd="1" destOrd="0" presId="urn:microsoft.com/office/officeart/2005/8/layout/chevron2"/>
    <dgm:cxn modelId="{678F6F1F-0614-4A31-B5C3-A8FF64840DA5}" type="presParOf" srcId="{E3570051-5929-4E09-B235-19FA6E16B7EF}" destId="{A41F3C79-67AF-435F-B9DD-5A22D761080F}" srcOrd="1" destOrd="0" presId="urn:microsoft.com/office/officeart/2005/8/layout/chevron2"/>
    <dgm:cxn modelId="{817C00F6-68C2-4351-9B85-847DBDB2B24E}" type="presParOf" srcId="{E3570051-5929-4E09-B235-19FA6E16B7EF}" destId="{8817977B-C386-4CDF-BA41-F8EDAC3DB1A6}" srcOrd="2" destOrd="0" presId="urn:microsoft.com/office/officeart/2005/8/layout/chevron2"/>
    <dgm:cxn modelId="{C0F3E372-2E53-40E5-8B84-F840C9E009E8}" type="presParOf" srcId="{8817977B-C386-4CDF-BA41-F8EDAC3DB1A6}" destId="{C424B9E6-F61E-4617-A955-1D347C82A933}" srcOrd="0" destOrd="0" presId="urn:microsoft.com/office/officeart/2005/8/layout/chevron2"/>
    <dgm:cxn modelId="{FADC246F-7C40-4753-A6A4-F340AED88ABE}" type="presParOf" srcId="{8817977B-C386-4CDF-BA41-F8EDAC3DB1A6}" destId="{6309939D-871E-4C6D-8FC4-5FE5960CB7AD}" srcOrd="1" destOrd="0" presId="urn:microsoft.com/office/officeart/2005/8/layout/chevron2"/>
    <dgm:cxn modelId="{0410544E-6645-4E39-9FC4-E09F67298449}" type="presParOf" srcId="{E3570051-5929-4E09-B235-19FA6E16B7EF}" destId="{19FDFEDC-77D1-4724-B3C4-2951D632A505}" srcOrd="3" destOrd="0" presId="urn:microsoft.com/office/officeart/2005/8/layout/chevron2"/>
    <dgm:cxn modelId="{968860B6-02FD-47EC-81F7-C4726EA34A40}" type="presParOf" srcId="{E3570051-5929-4E09-B235-19FA6E16B7EF}" destId="{EAA2C0A3-7C9A-4568-ABDC-6BBA792B855D}" srcOrd="4" destOrd="0" presId="urn:microsoft.com/office/officeart/2005/8/layout/chevron2"/>
    <dgm:cxn modelId="{37AB8936-5BE5-4706-9949-52EC02A419B5}" type="presParOf" srcId="{EAA2C0A3-7C9A-4568-ABDC-6BBA792B855D}" destId="{8208B5CB-A15E-4F8D-9CE4-2DF5028D9331}" srcOrd="0" destOrd="0" presId="urn:microsoft.com/office/officeart/2005/8/layout/chevron2"/>
    <dgm:cxn modelId="{669E3E30-FFBA-4885-B816-6CBE46CE3374}" type="presParOf" srcId="{EAA2C0A3-7C9A-4568-ABDC-6BBA792B855D}" destId="{AB299E17-20B2-4ED3-A0C7-128EACF2E12B}" srcOrd="1" destOrd="0" presId="urn:microsoft.com/office/officeart/2005/8/layout/chevron2"/>
    <dgm:cxn modelId="{A7E72E4C-A72D-480A-BA9B-E602DBFC8F9A}" type="presParOf" srcId="{E3570051-5929-4E09-B235-19FA6E16B7EF}" destId="{D0D38D10-0FCF-4476-B004-09B070EDAD0D}" srcOrd="5" destOrd="0" presId="urn:microsoft.com/office/officeart/2005/8/layout/chevron2"/>
    <dgm:cxn modelId="{592329E4-4F5C-406D-8050-7D72B4C60E68}" type="presParOf" srcId="{E3570051-5929-4E09-B235-19FA6E16B7EF}" destId="{E2E98501-EE5D-4386-AE40-54D33012E988}" srcOrd="6" destOrd="0" presId="urn:microsoft.com/office/officeart/2005/8/layout/chevron2"/>
    <dgm:cxn modelId="{82FFAC2E-6116-40C2-BBAC-903CBD67A803}" type="presParOf" srcId="{E2E98501-EE5D-4386-AE40-54D33012E988}" destId="{F9405886-BE45-4E69-B620-E82A38C9BFB6}" srcOrd="0" destOrd="0" presId="urn:microsoft.com/office/officeart/2005/8/layout/chevron2"/>
    <dgm:cxn modelId="{BFC414B9-D24A-4AA3-A5D7-A68E33399FAD}" type="presParOf" srcId="{E2E98501-EE5D-4386-AE40-54D33012E988}" destId="{7F340FD0-D356-440B-954E-3E2B2FF94529}" srcOrd="1" destOrd="0" presId="urn:microsoft.com/office/officeart/2005/8/layout/chevron2"/>
    <dgm:cxn modelId="{080705E9-92CA-4ABA-8194-6491EE49723A}" type="presParOf" srcId="{E3570051-5929-4E09-B235-19FA6E16B7EF}" destId="{A2938D0C-127D-4336-972F-A9F6A0F3A79F}" srcOrd="7" destOrd="0" presId="urn:microsoft.com/office/officeart/2005/8/layout/chevron2"/>
    <dgm:cxn modelId="{F347F8E2-0865-47CA-BB33-43A65935CBF1}" type="presParOf" srcId="{E3570051-5929-4E09-B235-19FA6E16B7EF}" destId="{63EDC9D5-C9C9-4838-9F8A-B0FAF19DDC8B}" srcOrd="8" destOrd="0" presId="urn:microsoft.com/office/officeart/2005/8/layout/chevron2"/>
    <dgm:cxn modelId="{4D71ABC3-FDFE-4B42-96B3-EB902A932D87}" type="presParOf" srcId="{63EDC9D5-C9C9-4838-9F8A-B0FAF19DDC8B}" destId="{FF1DC5C5-FE1F-4071-B566-02914A2EBB0A}" srcOrd="0" destOrd="0" presId="urn:microsoft.com/office/officeart/2005/8/layout/chevron2"/>
    <dgm:cxn modelId="{EC920AB2-FD64-462F-9F44-A8ADA8B0C3FE}" type="presParOf" srcId="{63EDC9D5-C9C9-4838-9F8A-B0FAF19DDC8B}" destId="{F23D44FD-9D26-4A7D-AD4A-9CDED135E50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7E78E-9E92-466A-AC44-A293AD7500C5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000" kern="1200" dirty="0"/>
            <a:t>6/2022</a:t>
          </a:r>
        </a:p>
      </dsp:txBody>
      <dsp:txXfrm rot="-5400000">
        <a:off x="1" y="339270"/>
        <a:ext cx="675222" cy="289381"/>
      </dsp:txXfrm>
    </dsp:sp>
    <dsp:sp modelId="{059FCB3E-E853-41F4-9806-BA4835821CBA}">
      <dsp:nvSpPr>
        <dsp:cNvPr id="0" name=""/>
        <dsp:cNvSpPr/>
      </dsp:nvSpPr>
      <dsp:spPr>
        <a:xfrm rot="5400000">
          <a:off x="5281915" y="-4605033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kern="1200" dirty="0"/>
            <a:t>Sandworm pääsi käsiksi verkkoon ja asensi Neo-reGeorg webshellin, jolla saavutettiin pysyvä pääsy sähkölaitoksen verkkopalvelimeen- </a:t>
          </a:r>
        </a:p>
      </dsp:txBody>
      <dsp:txXfrm rot="-5400000">
        <a:off x="675223" y="32266"/>
        <a:ext cx="9809770" cy="565778"/>
      </dsp:txXfrm>
    </dsp:sp>
    <dsp:sp modelId="{C424B9E6-F61E-4617-A955-1D347C82A933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000" kern="1200" dirty="0"/>
            <a:t>7/2022</a:t>
          </a:r>
        </a:p>
      </dsp:txBody>
      <dsp:txXfrm rot="-5400000">
        <a:off x="1" y="1185123"/>
        <a:ext cx="675222" cy="289381"/>
      </dsp:txXfrm>
    </dsp:sp>
    <dsp:sp modelId="{6309939D-871E-4C6D-8FC4-5FE5960CB7AD}">
      <dsp:nvSpPr>
        <dsp:cNvPr id="0" name=""/>
        <dsp:cNvSpPr/>
      </dsp:nvSpPr>
      <dsp:spPr>
        <a:xfrm rot="5400000">
          <a:off x="5281915" y="-3759179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kern="1200" dirty="0"/>
            <a:t>Sandworm asensi palvelimelle GoGetter TCP-tunnelointityökalun.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kern="1200" dirty="0"/>
            <a:t>Pysyvyys varmistettiin muokkaamalla Systemd-palveluyksikköä.</a:t>
          </a:r>
        </a:p>
      </dsp:txBody>
      <dsp:txXfrm rot="-5400000">
        <a:off x="675223" y="878120"/>
        <a:ext cx="9809770" cy="565778"/>
      </dsp:txXfrm>
    </dsp:sp>
    <dsp:sp modelId="{8208B5CB-A15E-4F8D-9CE4-2DF5028D9331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000" kern="1200" dirty="0"/>
            <a:t>23/9/2022</a:t>
          </a:r>
        </a:p>
      </dsp:txBody>
      <dsp:txXfrm rot="-5400000">
        <a:off x="1" y="2030977"/>
        <a:ext cx="675222" cy="289381"/>
      </dsp:txXfrm>
    </dsp:sp>
    <dsp:sp modelId="{AB299E17-20B2-4ED3-A0C7-128EACF2E12B}">
      <dsp:nvSpPr>
        <dsp:cNvPr id="0" name=""/>
        <dsp:cNvSpPr/>
      </dsp:nvSpPr>
      <dsp:spPr>
        <a:xfrm rot="5400000">
          <a:off x="5281915" y="-2913325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kern="1200" dirty="0"/>
            <a:t>Lun.vbs tiedoston aikaleiman mukaan 23.9. Sandworm sai pääsyn MicroSCADA-järjestelmään.</a:t>
          </a:r>
        </a:p>
      </dsp:txBody>
      <dsp:txXfrm rot="-5400000">
        <a:off x="675223" y="1723974"/>
        <a:ext cx="9809770" cy="565778"/>
      </dsp:txXfrm>
    </dsp:sp>
    <dsp:sp modelId="{F9405886-BE45-4E69-B620-E82A38C9BFB6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000" kern="1200" dirty="0"/>
            <a:t>10/10/2022</a:t>
          </a:r>
        </a:p>
      </dsp:txBody>
      <dsp:txXfrm rot="-5400000">
        <a:off x="1" y="2876831"/>
        <a:ext cx="675222" cy="289381"/>
      </dsp:txXfrm>
    </dsp:sp>
    <dsp:sp modelId="{7F340FD0-D356-440B-954E-3E2B2FF94529}">
      <dsp:nvSpPr>
        <dsp:cNvPr id="0" name=""/>
        <dsp:cNvSpPr/>
      </dsp:nvSpPr>
      <dsp:spPr>
        <a:xfrm rot="5400000">
          <a:off x="5281915" y="-2067471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kern="1200" dirty="0"/>
            <a:t>Sandworm käytti kustomoituja työkaluja, joilla se suoritti MicroSCADA komentoja OT-ympäristössä.</a:t>
          </a:r>
        </a:p>
      </dsp:txBody>
      <dsp:txXfrm rot="-5400000">
        <a:off x="675223" y="2569828"/>
        <a:ext cx="9809770" cy="565778"/>
      </dsp:txXfrm>
    </dsp:sp>
    <dsp:sp modelId="{FF1DC5C5-FE1F-4071-B566-02914A2EBB0A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000" kern="1200" dirty="0"/>
            <a:t>12/10/2022</a:t>
          </a:r>
        </a:p>
      </dsp:txBody>
      <dsp:txXfrm rot="-5400000">
        <a:off x="1" y="3722685"/>
        <a:ext cx="675222" cy="289381"/>
      </dsp:txXfrm>
    </dsp:sp>
    <dsp:sp modelId="{F23D44FD-9D26-4A7D-AD4A-9CDED135E501}">
      <dsp:nvSpPr>
        <dsp:cNvPr id="0" name=""/>
        <dsp:cNvSpPr/>
      </dsp:nvSpPr>
      <dsp:spPr>
        <a:xfrm rot="5400000">
          <a:off x="5281915" y="-1221617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kern="1200" dirty="0"/>
            <a:t>Sandworm käynnisti CaddyWiper-haittaohjelman hyväksikäyttäen ryhmäkäytänteitä.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kern="1200" dirty="0"/>
            <a:t>Tällä yritettiin tehdä tuhoa IT-järjestelmään ja peittää jälkiä.</a:t>
          </a:r>
        </a:p>
      </dsp:txBody>
      <dsp:txXfrm rot="-5400000">
        <a:off x="675223" y="3415682"/>
        <a:ext cx="980977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B0D9F3B-6CC5-22A8-DE55-62B5E9BCE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072EF0A3-6948-9174-DA6E-67B107FFF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B65BE2A-7766-353D-6AA3-A38C4E5F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2187-EB26-40E5-8B4C-6C6617D2FA9A}" type="datetimeFigureOut">
              <a:rPr lang="fi-FI" smtClean="0"/>
              <a:t>9.9.2024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AE4940E-72C5-0E9D-0F69-1A4455E6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D6CB3F0-7AE5-B267-4794-92C20934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610B-F551-4F79-B8E7-1EA8AFD83F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4190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45E8F6D-F89A-6989-1C9A-A376CE75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C9563AAB-D3DA-ACC7-5FC0-06EBC49AF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29E18D4-68BC-408B-84D9-A50C5233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2187-EB26-40E5-8B4C-6C6617D2FA9A}" type="datetimeFigureOut">
              <a:rPr lang="fi-FI" smtClean="0"/>
              <a:t>9.9.2024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3922465-4E35-FB4E-AF9A-83A05975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9D5A3BB-54E4-C4C1-F580-3B21518F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610B-F551-4F79-B8E7-1EA8AFD83F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461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3BE890E4-E49D-907D-3A14-671942972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6F180B0F-2F29-E519-801B-F1AEA2BE2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5759BA0-4A77-30C3-02BC-FFE3D77D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2187-EB26-40E5-8B4C-6C6617D2FA9A}" type="datetimeFigureOut">
              <a:rPr lang="fi-FI" smtClean="0"/>
              <a:t>9.9.2024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A13B4C5-36B8-C5F7-F214-672A3D37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113E435-FDCD-7AA4-87BE-5CEB2033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610B-F551-4F79-B8E7-1EA8AFD83F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8076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A25FEC3-E890-78FA-732A-EF1EC93B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4FE787F-71A7-38CC-88E4-7CB1FFD25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B85FFE2-2865-4D7A-BF38-B57FE47E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2187-EB26-40E5-8B4C-6C6617D2FA9A}" type="datetimeFigureOut">
              <a:rPr lang="fi-FI" smtClean="0"/>
              <a:t>9.9.2024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9E38A9F-AB44-B599-078B-EA2B6EE8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D528C6A-BCB8-03D2-8728-8171BA8D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610B-F551-4F79-B8E7-1EA8AFD83F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769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FCB4094-035D-CC38-00E7-3ACCE403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A1F76FC6-9364-88D8-DB5F-2AD0A7B5F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C5E9F7F-A376-8354-071C-A81477BF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2187-EB26-40E5-8B4C-6C6617D2FA9A}" type="datetimeFigureOut">
              <a:rPr lang="fi-FI" smtClean="0"/>
              <a:t>9.9.2024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7CADA6D-FD75-5883-DA00-FF913A1B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EF6AEA1-999A-8727-8F67-6E2FA0C8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610B-F551-4F79-B8E7-1EA8AFD83F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3088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3966D19-8003-A829-8362-B6D589FD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7CA0306-1989-EB82-DC9A-C6CFED5B4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04FF5BCE-0E6A-A89E-310E-DF55A4436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D781958-08AE-CFD0-D73B-8137B830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2187-EB26-40E5-8B4C-6C6617D2FA9A}" type="datetimeFigureOut">
              <a:rPr lang="fi-FI" smtClean="0"/>
              <a:t>9.9.2024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65BA689-C0B9-1180-9B64-B8957113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E90A3C0C-E10F-1C46-8500-98593378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610B-F551-4F79-B8E7-1EA8AFD83F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613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23E438A-2D96-F29E-509E-E579F9202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56474DE0-53F3-286C-56F8-23194DF56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D8EC5BD-36E5-85DD-0C37-6F2F252F2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A2EE73C-41DC-E630-E797-B15684E72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5D93BEDE-7604-F65F-0391-CB609E982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75196FF6-78EB-F361-0552-A2559B4C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2187-EB26-40E5-8B4C-6C6617D2FA9A}" type="datetimeFigureOut">
              <a:rPr lang="fi-FI" smtClean="0"/>
              <a:t>9.9.2024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A05D9C34-4D3B-3CED-3F46-99D9E012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E2C9EAF9-076F-56DE-2A98-F59CDCA5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610B-F551-4F79-B8E7-1EA8AFD83F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659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073664B-A03B-ED2D-DDCD-65EB763F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7FA1678A-A261-0DDA-04B2-B75BEDC1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2187-EB26-40E5-8B4C-6C6617D2FA9A}" type="datetimeFigureOut">
              <a:rPr lang="fi-FI" smtClean="0"/>
              <a:t>9.9.2024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6BAE11EF-9F97-F03C-23F2-995E02E9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2F9FABF9-9BD1-D94F-819A-BCA3C1D0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610B-F551-4F79-B8E7-1EA8AFD83F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6228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5FC2B665-EBC0-694A-7209-57559AD9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2187-EB26-40E5-8B4C-6C6617D2FA9A}" type="datetimeFigureOut">
              <a:rPr lang="fi-FI" smtClean="0"/>
              <a:t>9.9.2024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5BBF51C9-03B1-1D15-2CDD-959FBA64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15CD25A4-B67C-356D-54DF-3DEF481B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610B-F551-4F79-B8E7-1EA8AFD83F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4684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0F00B26-3534-B7AA-F23E-D4C549ED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3266950-B0E0-DAA7-D5A3-D9FB2CC4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1479334-FAC9-ED02-5C39-24395E850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DB812A0-6D56-2233-89E9-52F0E04F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2187-EB26-40E5-8B4C-6C6617D2FA9A}" type="datetimeFigureOut">
              <a:rPr lang="fi-FI" smtClean="0"/>
              <a:t>9.9.2024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3219D27-C682-6675-88A5-0B5ECD51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44D28C7-17BC-2534-B304-3E764242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610B-F551-4F79-B8E7-1EA8AFD83F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2525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34A9E7B-0D07-3941-AA81-A9A2FB33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43659BEC-FD6F-6A61-6720-0D6AB8565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9C6EA83B-7E55-851E-6F79-D917CC733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CD0AEA8-14A8-97A6-5E31-CFCA680A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2187-EB26-40E5-8B4C-6C6617D2FA9A}" type="datetimeFigureOut">
              <a:rPr lang="fi-FI" smtClean="0"/>
              <a:t>9.9.2024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D9CDD72-5E7D-90E1-4AF9-684DBC2E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2C737BA-90EC-1DD3-C6FF-5782AB36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610B-F551-4F79-B8E7-1EA8AFD83F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2480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07F2BF59-B5CE-04FD-1C4F-84BFB4B6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9F8791C-A137-9AE5-F069-273AC0F49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77E35A2-7A4B-292F-6908-18C2B6594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0D2187-EB26-40E5-8B4C-6C6617D2FA9A}" type="datetimeFigureOut">
              <a:rPr lang="fi-FI" smtClean="0"/>
              <a:t>9.9.2024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C11E6CB-4874-FE8A-A141-326A1989E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B9C68AA-F34A-D136-ACD3-3BB8E38BD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E2610B-F551-4F79-B8E7-1EA8AFD83F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0776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2A0B951-745D-3ED4-409A-B320B01E7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16373630-C3A0-C936-C2FB-BEFF7C68B2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694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9CF80E-1767-0548-68C6-A910AAED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graphicFrame>
        <p:nvGraphicFramePr>
          <p:cNvPr id="4" name="Sisällön paikkamerkki 3">
            <a:extLst>
              <a:ext uri="{FF2B5EF4-FFF2-40B4-BE49-F238E27FC236}">
                <a16:creationId xmlns:a16="http://schemas.microsoft.com/office/drawing/2014/main" id="{7429AA6C-804D-66F1-5ACB-A602E9EB77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7807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003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794D6A09661D8A46893AE34EAD384B75" ma:contentTypeVersion="4" ma:contentTypeDescription="Luo uusi asiakirja." ma:contentTypeScope="" ma:versionID="eff7883ab4b8d9cc61411f75a010d3a4">
  <xsd:schema xmlns:xsd="http://www.w3.org/2001/XMLSchema" xmlns:xs="http://www.w3.org/2001/XMLSchema" xmlns:p="http://schemas.microsoft.com/office/2006/metadata/properties" xmlns:ns2="faa2bbd0-5c06-47cc-ab70-5745d6ef9c9a" targetNamespace="http://schemas.microsoft.com/office/2006/metadata/properties" ma:root="true" ma:fieldsID="e347bbec5c11528dbed2eae55da60f24" ns2:_="">
    <xsd:import namespace="faa2bbd0-5c06-47cc-ab70-5745d6ef9c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2bbd0-5c06-47cc-ab70-5745d6ef9c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4B5B39-CB49-4051-B273-C8180F0636FD}"/>
</file>

<file path=customXml/itemProps2.xml><?xml version="1.0" encoding="utf-8"?>
<ds:datastoreItem xmlns:ds="http://schemas.openxmlformats.org/officeDocument/2006/customXml" ds:itemID="{42568772-B544-4845-999D-E99635131116}"/>
</file>

<file path=customXml/itemProps3.xml><?xml version="1.0" encoding="utf-8"?>
<ds:datastoreItem xmlns:ds="http://schemas.openxmlformats.org/officeDocument/2006/customXml" ds:itemID="{D6755363-BE1D-4C29-A946-5DB5C7FE1BF1}"/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71</Words>
  <Application>Microsoft Office PowerPoint</Application>
  <PresentationFormat>Laajakuva</PresentationFormat>
  <Paragraphs>12</Paragraphs>
  <Slides>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Office-teema</vt:lpstr>
      <vt:lpstr>PowerPoint-esitys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Kuula Mikke</dc:creator>
  <cp:lastModifiedBy>Mikke Kuula</cp:lastModifiedBy>
  <cp:revision>1</cp:revision>
  <dcterms:created xsi:type="dcterms:W3CDTF">2024-09-09T07:31:54Z</dcterms:created>
  <dcterms:modified xsi:type="dcterms:W3CDTF">2024-09-09T08:08:53Z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0x010100794D6A09661D8A46893AE34EAD384B75</vt:lpwstr>
  </property>
</Properties>
</file>