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9EE6EE-04A2-E3F6-4F0D-0F92F1D92F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小專題發表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0F01963-3895-8ADF-F3B2-E4F1B201B4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中華職棒官網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2D5B216-3956-D082-A0C9-BF547CC40A2E}"/>
              </a:ext>
            </a:extLst>
          </p:cNvPr>
          <p:cNvSpPr txBox="1"/>
          <p:nvPr/>
        </p:nvSpPr>
        <p:spPr>
          <a:xfrm>
            <a:off x="9440007" y="5415010"/>
            <a:ext cx="2751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發表人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洪聖哲</a:t>
            </a:r>
          </a:p>
        </p:txBody>
      </p:sp>
    </p:spTree>
    <p:extLst>
      <p:ext uri="{BB962C8B-B14F-4D97-AF65-F5344CB8AC3E}">
        <p14:creationId xmlns:p14="http://schemas.microsoft.com/office/powerpoint/2010/main" val="1491468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1971DC-4C39-E3EC-07FC-E7ECCB83D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設計動機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F7D981-6315-F7D5-B8D1-03EE6364C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一直以來都有在關注棒球，但繁忙的時侯很難快速掌握到所有最新消息，所以藉由這次專題創造一個可以隨時掌握相關資訊的平台，包含以下三大要素：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最新資訊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當日比賽內容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球隊、球員詳細數據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37161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31802E-7AF1-BB94-82F5-9760EEB1F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作品展示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1EE201-0419-D7BC-18E5-09FBE17F7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3044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D48D77-2CB1-414F-EAD8-189AA0E54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遭遇的困難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05D916-5768-95D3-0AB8-95366A4B3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網頁排版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如何連結資料庫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如何製作能輸入內容的月曆</a:t>
            </a:r>
          </a:p>
        </p:txBody>
      </p:sp>
    </p:spTree>
    <p:extLst>
      <p:ext uri="{BB962C8B-B14F-4D97-AF65-F5344CB8AC3E}">
        <p14:creationId xmlns:p14="http://schemas.microsoft.com/office/powerpoint/2010/main" val="4143803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CE4019-B84A-83CB-06C5-C9BFA559E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F6F07B-649C-E3D9-336C-F3FA6D359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中華職棒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CPBL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官方網站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:https://www.cpbl.com.tw/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W3school</a:t>
            </a:r>
          </a:p>
        </p:txBody>
      </p:sp>
    </p:spTree>
    <p:extLst>
      <p:ext uri="{BB962C8B-B14F-4D97-AF65-F5344CB8AC3E}">
        <p14:creationId xmlns:p14="http://schemas.microsoft.com/office/powerpoint/2010/main" val="1950390776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39</TotalTime>
  <Words>99</Words>
  <Application>Microsoft Office PowerPoint</Application>
  <PresentationFormat>寬螢幕</PresentationFormat>
  <Paragraphs>18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標楷體</vt:lpstr>
      <vt:lpstr>Arial</vt:lpstr>
      <vt:lpstr>Trebuchet MS</vt:lpstr>
      <vt:lpstr>Wingdings</vt:lpstr>
      <vt:lpstr>柏林</vt:lpstr>
      <vt:lpstr>小專題發表</vt:lpstr>
      <vt:lpstr>設計動機</vt:lpstr>
      <vt:lpstr>作品展示</vt:lpstr>
      <vt:lpstr>遭遇的困難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小專題發表</dc:title>
  <dc:creator>洪聖哲</dc:creator>
  <cp:lastModifiedBy>洪聖哲</cp:lastModifiedBy>
  <cp:revision>1</cp:revision>
  <dcterms:created xsi:type="dcterms:W3CDTF">2023-12-25T13:46:17Z</dcterms:created>
  <dcterms:modified xsi:type="dcterms:W3CDTF">2023-12-25T14:25:53Z</dcterms:modified>
</cp:coreProperties>
</file>