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815" r:id="rId1"/>
  </p:sldMasterIdLst>
  <p:notesMasterIdLst>
    <p:notesMasterId r:id="rId13"/>
  </p:notesMasterIdLst>
  <p:handoutMasterIdLst>
    <p:handoutMasterId r:id="rId14"/>
  </p:handoutMasterIdLst>
  <p:sldIdLst>
    <p:sldId id="428" r:id="rId2"/>
    <p:sldId id="351" r:id="rId3"/>
    <p:sldId id="427" r:id="rId4"/>
    <p:sldId id="417" r:id="rId5"/>
    <p:sldId id="421" r:id="rId6"/>
    <p:sldId id="418" r:id="rId7"/>
    <p:sldId id="419" r:id="rId8"/>
    <p:sldId id="413" r:id="rId9"/>
    <p:sldId id="422" r:id="rId10"/>
    <p:sldId id="420" r:id="rId11"/>
    <p:sldId id="423" r:id="rId12"/>
  </p:sldIdLst>
  <p:sldSz cx="9144000" cy="6858000" type="screen4x3"/>
  <p:notesSz cx="6858000" cy="9144000"/>
  <p:embeddedFontLst>
    <p:embeddedFont>
      <p:font typeface="Franklin Gothic Book" panose="020B0503020102020204" pitchFamily="34" charset="0"/>
      <p:regular r:id="rId15"/>
      <p:italic r:id="rId16"/>
    </p:embeddedFont>
    <p:embeddedFont>
      <p:font typeface="Perpetua" panose="02020502060401020303" pitchFamily="18" charset="0"/>
      <p:regular r:id="rId17"/>
      <p:bold r:id="rId18"/>
      <p:italic r:id="rId19"/>
      <p:boldItalic r:id="rId20"/>
    </p:embeddedFont>
    <p:embeddedFont>
      <p:font typeface="Wingdings 2" panose="05020102010507070707" pitchFamily="18" charset="2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>
          <p15:clr>
            <a:srgbClr val="A4A3A4"/>
          </p15:clr>
        </p15:guide>
        <p15:guide id="2" pos="3135">
          <p15:clr>
            <a:srgbClr val="A4A3A4"/>
          </p15:clr>
        </p15:guide>
        <p15:guide id="3" pos="3305">
          <p15:clr>
            <a:srgbClr val="A4A3A4"/>
          </p15:clr>
        </p15:guide>
        <p15:guide id="4" pos="3022">
          <p15:clr>
            <a:srgbClr val="A4A3A4"/>
          </p15:clr>
        </p15:guide>
        <p15:guide id="5" pos="285">
          <p15:clr>
            <a:srgbClr val="A4A3A4"/>
          </p15:clr>
        </p15:guide>
        <p15:guide id="6" pos="5488">
          <p15:clr>
            <a:srgbClr val="A4A3A4"/>
          </p15:clr>
        </p15:guide>
        <p15:guide id="7" pos="5148">
          <p15:clr>
            <a:srgbClr val="A4A3A4"/>
          </p15:clr>
        </p15:guide>
        <p15:guide id="8" pos="4779">
          <p15:clr>
            <a:srgbClr val="A4A3A4"/>
          </p15:clr>
        </p15:guide>
        <p15:guide id="9" orient="horz" pos="1480">
          <p15:clr>
            <a:srgbClr val="A4A3A4"/>
          </p15:clr>
        </p15:guide>
        <p15:guide id="10" pos="3787">
          <p15:clr>
            <a:srgbClr val="A4A3A4"/>
          </p15:clr>
        </p15:guide>
        <p15:guide id="11" pos="4195">
          <p15:clr>
            <a:srgbClr val="A4A3A4"/>
          </p15:clr>
        </p15:guide>
        <p15:guide id="12" pos="3379">
          <p15:clr>
            <a:srgbClr val="A4A3A4"/>
          </p15:clr>
        </p15:guide>
        <p15:guide id="13" pos="5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0053"/>
    <a:srgbClr val="FF0000"/>
    <a:srgbClr val="ED1C24"/>
    <a:srgbClr val="EF0B6D"/>
    <a:srgbClr val="FFCCCC"/>
    <a:srgbClr val="FFFF99"/>
    <a:srgbClr val="FFFF66"/>
    <a:srgbClr val="000000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21" autoAdjust="0"/>
    <p:restoredTop sz="93703" autoAdjust="0"/>
  </p:normalViewPr>
  <p:slideViewPr>
    <p:cSldViewPr snapToObjects="1">
      <p:cViewPr varScale="1">
        <p:scale>
          <a:sx n="147" d="100"/>
          <a:sy n="147" d="100"/>
        </p:scale>
        <p:origin x="432" y="120"/>
      </p:cViewPr>
      <p:guideLst>
        <p:guide orient="horz" pos="346"/>
        <p:guide pos="3135"/>
        <p:guide pos="3305"/>
        <p:guide pos="3022"/>
        <p:guide pos="285"/>
        <p:guide pos="5488"/>
        <p:guide pos="5148"/>
        <p:guide pos="4779"/>
        <p:guide orient="horz" pos="1480"/>
        <p:guide pos="3787"/>
        <p:guide pos="4195"/>
        <p:guide pos="3379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7" d="100"/>
          <a:sy n="57" d="100"/>
        </p:scale>
        <p:origin x="2832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ACEF06-6315-49A2-A217-9D72E22CD9B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BD95C2A-BBB9-4605-92D1-AE9955B834FD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/>
            <a:t>단어 학습</a:t>
          </a:r>
        </a:p>
      </dgm:t>
    </dgm:pt>
    <dgm:pt modelId="{0FF17594-993E-40BE-B44A-BF7B7D610E75}" type="parTrans" cxnId="{322DDDE2-F614-439D-8270-3AB7BD8F1EC6}">
      <dgm:prSet/>
      <dgm:spPr/>
      <dgm:t>
        <a:bodyPr/>
        <a:lstStyle/>
        <a:p>
          <a:pPr latinLnBrk="1"/>
          <a:endParaRPr lang="ko-KR" altLang="en-US"/>
        </a:p>
      </dgm:t>
    </dgm:pt>
    <dgm:pt modelId="{B12FD648-8E44-4E55-8539-338759F0CA6B}" type="sibTrans" cxnId="{322DDDE2-F614-439D-8270-3AB7BD8F1EC6}">
      <dgm:prSet/>
      <dgm:spPr/>
      <dgm:t>
        <a:bodyPr/>
        <a:lstStyle/>
        <a:p>
          <a:pPr latinLnBrk="1"/>
          <a:endParaRPr lang="ko-KR" altLang="en-US"/>
        </a:p>
      </dgm:t>
    </dgm:pt>
    <dgm:pt modelId="{EDDA4BF9-E7FF-44E8-B101-BDADB6C24E45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err="1"/>
            <a:t>상황별</a:t>
          </a:r>
          <a:br>
            <a:rPr lang="en-US" altLang="ko-KR" dirty="0"/>
          </a:br>
          <a:r>
            <a:rPr lang="ko-KR" altLang="en-US" dirty="0"/>
            <a:t>대화 학습</a:t>
          </a:r>
        </a:p>
      </dgm:t>
    </dgm:pt>
    <dgm:pt modelId="{906B0839-D010-4A85-B546-A932F22D2BE0}" type="parTrans" cxnId="{8BFDDF12-D8B3-4BF3-A1EE-5DC1B17B3BA3}">
      <dgm:prSet/>
      <dgm:spPr/>
      <dgm:t>
        <a:bodyPr/>
        <a:lstStyle/>
        <a:p>
          <a:pPr latinLnBrk="1"/>
          <a:endParaRPr lang="ko-KR" altLang="en-US"/>
        </a:p>
      </dgm:t>
    </dgm:pt>
    <dgm:pt modelId="{769936BF-4F39-4774-AC6F-C3609501C3DE}" type="sibTrans" cxnId="{8BFDDF12-D8B3-4BF3-A1EE-5DC1B17B3BA3}">
      <dgm:prSet/>
      <dgm:spPr/>
      <dgm:t>
        <a:bodyPr/>
        <a:lstStyle/>
        <a:p>
          <a:pPr latinLnBrk="1"/>
          <a:endParaRPr lang="ko-KR" altLang="en-US"/>
        </a:p>
      </dgm:t>
    </dgm:pt>
    <dgm:pt modelId="{1522DEE5-802A-4016-95BF-B610E28CB319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/>
            <a:t>많이 틀리는 단어 학습</a:t>
          </a:r>
        </a:p>
      </dgm:t>
    </dgm:pt>
    <dgm:pt modelId="{AACB66A4-6187-43C3-8037-088FBCF3F87C}" type="parTrans" cxnId="{ACABE367-B988-4D19-A87D-05B226001CF0}">
      <dgm:prSet/>
      <dgm:spPr/>
      <dgm:t>
        <a:bodyPr/>
        <a:lstStyle/>
        <a:p>
          <a:pPr latinLnBrk="1"/>
          <a:endParaRPr lang="ko-KR" altLang="en-US"/>
        </a:p>
      </dgm:t>
    </dgm:pt>
    <dgm:pt modelId="{07AC8A9B-6709-4C84-AA89-9DB327505050}" type="sibTrans" cxnId="{ACABE367-B988-4D19-A87D-05B226001CF0}">
      <dgm:prSet/>
      <dgm:spPr/>
      <dgm:t>
        <a:bodyPr/>
        <a:lstStyle/>
        <a:p>
          <a:pPr latinLnBrk="1"/>
          <a:endParaRPr lang="ko-KR" altLang="en-US"/>
        </a:p>
      </dgm:t>
    </dgm:pt>
    <dgm:pt modelId="{7AEB1F2D-B789-4C84-8070-4301B104A170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/>
            <a:t>한국의 상식</a:t>
          </a:r>
        </a:p>
      </dgm:t>
    </dgm:pt>
    <dgm:pt modelId="{A9A3BDC2-36F4-478D-A2AF-E5D122C33CA6}" type="parTrans" cxnId="{6FB3D7F9-8410-4EDA-AB4F-6A1589D74E30}">
      <dgm:prSet/>
      <dgm:spPr/>
      <dgm:t>
        <a:bodyPr/>
        <a:lstStyle/>
        <a:p>
          <a:pPr latinLnBrk="1"/>
          <a:endParaRPr lang="ko-KR" altLang="en-US"/>
        </a:p>
      </dgm:t>
    </dgm:pt>
    <dgm:pt modelId="{2FC894F8-A8AD-4021-B7F6-43189E275ABC}" type="sibTrans" cxnId="{6FB3D7F9-8410-4EDA-AB4F-6A1589D74E30}">
      <dgm:prSet/>
      <dgm:spPr/>
      <dgm:t>
        <a:bodyPr/>
        <a:lstStyle/>
        <a:p>
          <a:pPr latinLnBrk="1"/>
          <a:endParaRPr lang="ko-KR" altLang="en-US"/>
        </a:p>
      </dgm:t>
    </dgm:pt>
    <dgm:pt modelId="{A918B246-54D9-40F3-AAB2-8780D487C438}" type="pres">
      <dgm:prSet presAssocID="{E5ACEF06-6315-49A2-A217-9D72E22CD9BF}" presName="diagram" presStyleCnt="0">
        <dgm:presLayoutVars>
          <dgm:dir/>
          <dgm:resizeHandles val="exact"/>
        </dgm:presLayoutVars>
      </dgm:prSet>
      <dgm:spPr/>
    </dgm:pt>
    <dgm:pt modelId="{DFF390FA-127C-40D0-88A2-4743AD316261}" type="pres">
      <dgm:prSet presAssocID="{8BD95C2A-BBB9-4605-92D1-AE9955B834FD}" presName="node" presStyleLbl="node1" presStyleIdx="0" presStyleCnt="4" custScaleX="38555" custScaleY="38555">
        <dgm:presLayoutVars>
          <dgm:bulletEnabled val="1"/>
        </dgm:presLayoutVars>
      </dgm:prSet>
      <dgm:spPr/>
    </dgm:pt>
    <dgm:pt modelId="{E1690F30-C196-4FBE-A1B3-DAAB6E271486}" type="pres">
      <dgm:prSet presAssocID="{B12FD648-8E44-4E55-8539-338759F0CA6B}" presName="sibTrans" presStyleCnt="0"/>
      <dgm:spPr/>
    </dgm:pt>
    <dgm:pt modelId="{0767296F-7339-4186-A548-8D8F00C658A9}" type="pres">
      <dgm:prSet presAssocID="{EDDA4BF9-E7FF-44E8-B101-BDADB6C24E45}" presName="node" presStyleLbl="node1" presStyleIdx="1" presStyleCnt="4" custScaleX="38555" custScaleY="38555">
        <dgm:presLayoutVars>
          <dgm:bulletEnabled val="1"/>
        </dgm:presLayoutVars>
      </dgm:prSet>
      <dgm:spPr/>
    </dgm:pt>
    <dgm:pt modelId="{30BE972F-BC7D-4DAD-A206-083ED153551F}" type="pres">
      <dgm:prSet presAssocID="{769936BF-4F39-4774-AC6F-C3609501C3DE}" presName="sibTrans" presStyleCnt="0"/>
      <dgm:spPr/>
    </dgm:pt>
    <dgm:pt modelId="{37D7B0FD-552A-4D1F-BB69-F1F7DF85AF3E}" type="pres">
      <dgm:prSet presAssocID="{1522DEE5-802A-4016-95BF-B610E28CB319}" presName="node" presStyleLbl="node1" presStyleIdx="2" presStyleCnt="4" custScaleX="38555" custScaleY="38555">
        <dgm:presLayoutVars>
          <dgm:bulletEnabled val="1"/>
        </dgm:presLayoutVars>
      </dgm:prSet>
      <dgm:spPr/>
    </dgm:pt>
    <dgm:pt modelId="{6053613C-854B-4957-A16A-583D431AFB82}" type="pres">
      <dgm:prSet presAssocID="{07AC8A9B-6709-4C84-AA89-9DB327505050}" presName="sibTrans" presStyleCnt="0"/>
      <dgm:spPr/>
    </dgm:pt>
    <dgm:pt modelId="{5D2CC921-3C6E-4059-A9B1-3DA66AFCE72B}" type="pres">
      <dgm:prSet presAssocID="{7AEB1F2D-B789-4C84-8070-4301B104A170}" presName="node" presStyleLbl="node1" presStyleIdx="3" presStyleCnt="4" custScaleX="38555" custScaleY="38555">
        <dgm:presLayoutVars>
          <dgm:bulletEnabled val="1"/>
        </dgm:presLayoutVars>
      </dgm:prSet>
      <dgm:spPr/>
    </dgm:pt>
  </dgm:ptLst>
  <dgm:cxnLst>
    <dgm:cxn modelId="{A6830506-C231-44F7-A4FB-6977ADDF0360}" type="presOf" srcId="{8BD95C2A-BBB9-4605-92D1-AE9955B834FD}" destId="{DFF390FA-127C-40D0-88A2-4743AD316261}" srcOrd="0" destOrd="0" presId="urn:microsoft.com/office/officeart/2005/8/layout/default"/>
    <dgm:cxn modelId="{8BFDDF12-D8B3-4BF3-A1EE-5DC1B17B3BA3}" srcId="{E5ACEF06-6315-49A2-A217-9D72E22CD9BF}" destId="{EDDA4BF9-E7FF-44E8-B101-BDADB6C24E45}" srcOrd="1" destOrd="0" parTransId="{906B0839-D010-4A85-B546-A932F22D2BE0}" sibTransId="{769936BF-4F39-4774-AC6F-C3609501C3DE}"/>
    <dgm:cxn modelId="{F3036738-F8FA-4C53-857F-948D760E92FB}" type="presOf" srcId="{E5ACEF06-6315-49A2-A217-9D72E22CD9BF}" destId="{A918B246-54D9-40F3-AAB2-8780D487C438}" srcOrd="0" destOrd="0" presId="urn:microsoft.com/office/officeart/2005/8/layout/default"/>
    <dgm:cxn modelId="{ACABE367-B988-4D19-A87D-05B226001CF0}" srcId="{E5ACEF06-6315-49A2-A217-9D72E22CD9BF}" destId="{1522DEE5-802A-4016-95BF-B610E28CB319}" srcOrd="2" destOrd="0" parTransId="{AACB66A4-6187-43C3-8037-088FBCF3F87C}" sibTransId="{07AC8A9B-6709-4C84-AA89-9DB327505050}"/>
    <dgm:cxn modelId="{6EDC2F77-4359-4508-A51F-0777D1281D01}" type="presOf" srcId="{7AEB1F2D-B789-4C84-8070-4301B104A170}" destId="{5D2CC921-3C6E-4059-A9B1-3DA66AFCE72B}" srcOrd="0" destOrd="0" presId="urn:microsoft.com/office/officeart/2005/8/layout/default"/>
    <dgm:cxn modelId="{322DDDE2-F614-439D-8270-3AB7BD8F1EC6}" srcId="{E5ACEF06-6315-49A2-A217-9D72E22CD9BF}" destId="{8BD95C2A-BBB9-4605-92D1-AE9955B834FD}" srcOrd="0" destOrd="0" parTransId="{0FF17594-993E-40BE-B44A-BF7B7D610E75}" sibTransId="{B12FD648-8E44-4E55-8539-338759F0CA6B}"/>
    <dgm:cxn modelId="{833446F5-1B4A-44B1-B482-63DF365E189E}" type="presOf" srcId="{EDDA4BF9-E7FF-44E8-B101-BDADB6C24E45}" destId="{0767296F-7339-4186-A548-8D8F00C658A9}" srcOrd="0" destOrd="0" presId="urn:microsoft.com/office/officeart/2005/8/layout/default"/>
    <dgm:cxn modelId="{C501E4F6-EF4F-48F7-BE6E-54ADFC8CB8BA}" type="presOf" srcId="{1522DEE5-802A-4016-95BF-B610E28CB319}" destId="{37D7B0FD-552A-4D1F-BB69-F1F7DF85AF3E}" srcOrd="0" destOrd="0" presId="urn:microsoft.com/office/officeart/2005/8/layout/default"/>
    <dgm:cxn modelId="{6FB3D7F9-8410-4EDA-AB4F-6A1589D74E30}" srcId="{E5ACEF06-6315-49A2-A217-9D72E22CD9BF}" destId="{7AEB1F2D-B789-4C84-8070-4301B104A170}" srcOrd="3" destOrd="0" parTransId="{A9A3BDC2-36F4-478D-A2AF-E5D122C33CA6}" sibTransId="{2FC894F8-A8AD-4021-B7F6-43189E275ABC}"/>
    <dgm:cxn modelId="{C75864B2-0FE5-46CA-8467-2846AD782F21}" type="presParOf" srcId="{A918B246-54D9-40F3-AAB2-8780D487C438}" destId="{DFF390FA-127C-40D0-88A2-4743AD316261}" srcOrd="0" destOrd="0" presId="urn:microsoft.com/office/officeart/2005/8/layout/default"/>
    <dgm:cxn modelId="{56518E7B-3630-4FB6-93C0-30B2EB1FADC3}" type="presParOf" srcId="{A918B246-54D9-40F3-AAB2-8780D487C438}" destId="{E1690F30-C196-4FBE-A1B3-DAAB6E271486}" srcOrd="1" destOrd="0" presId="urn:microsoft.com/office/officeart/2005/8/layout/default"/>
    <dgm:cxn modelId="{C58EC387-C36F-4B8D-880C-E36FFCA59573}" type="presParOf" srcId="{A918B246-54D9-40F3-AAB2-8780D487C438}" destId="{0767296F-7339-4186-A548-8D8F00C658A9}" srcOrd="2" destOrd="0" presId="urn:microsoft.com/office/officeart/2005/8/layout/default"/>
    <dgm:cxn modelId="{8BD783C3-496A-4D30-8ECD-6F52F384C137}" type="presParOf" srcId="{A918B246-54D9-40F3-AAB2-8780D487C438}" destId="{30BE972F-BC7D-4DAD-A206-083ED153551F}" srcOrd="3" destOrd="0" presId="urn:microsoft.com/office/officeart/2005/8/layout/default"/>
    <dgm:cxn modelId="{D3EF0E32-F3D3-43D2-A948-539474F99BED}" type="presParOf" srcId="{A918B246-54D9-40F3-AAB2-8780D487C438}" destId="{37D7B0FD-552A-4D1F-BB69-F1F7DF85AF3E}" srcOrd="4" destOrd="0" presId="urn:microsoft.com/office/officeart/2005/8/layout/default"/>
    <dgm:cxn modelId="{4FFF639F-3E76-4108-B86D-7CFDB527FA69}" type="presParOf" srcId="{A918B246-54D9-40F3-AAB2-8780D487C438}" destId="{6053613C-854B-4957-A16A-583D431AFB82}" srcOrd="5" destOrd="0" presId="urn:microsoft.com/office/officeart/2005/8/layout/default"/>
    <dgm:cxn modelId="{5AA06B8A-E496-46E0-B35F-14829ACCB38A}" type="presParOf" srcId="{A918B246-54D9-40F3-AAB2-8780D487C438}" destId="{5D2CC921-3C6E-4059-A9B1-3DA66AFCE72B}" srcOrd="6" destOrd="0" presId="urn:microsoft.com/office/officeart/2005/8/layout/default"/>
  </dgm:cxnLst>
  <dgm:bg/>
  <dgm:whole>
    <a:ln w="12700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ACEF06-6315-49A2-A217-9D72E22CD9B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BD95C2A-BBB9-4605-92D1-AE9955B834FD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en-US" altLang="ko-KR" dirty="0"/>
            <a:t>NLP</a:t>
          </a:r>
          <a:endParaRPr lang="ko-KR" altLang="en-US" dirty="0"/>
        </a:p>
      </dgm:t>
    </dgm:pt>
    <dgm:pt modelId="{0FF17594-993E-40BE-B44A-BF7B7D610E75}" type="parTrans" cxnId="{322DDDE2-F614-439D-8270-3AB7BD8F1EC6}">
      <dgm:prSet/>
      <dgm:spPr/>
      <dgm:t>
        <a:bodyPr/>
        <a:lstStyle/>
        <a:p>
          <a:pPr latinLnBrk="1"/>
          <a:endParaRPr lang="ko-KR" altLang="en-US"/>
        </a:p>
      </dgm:t>
    </dgm:pt>
    <dgm:pt modelId="{B12FD648-8E44-4E55-8539-338759F0CA6B}" type="sibTrans" cxnId="{322DDDE2-F614-439D-8270-3AB7BD8F1EC6}">
      <dgm:prSet/>
      <dgm:spPr/>
      <dgm:t>
        <a:bodyPr/>
        <a:lstStyle/>
        <a:p>
          <a:pPr latinLnBrk="1"/>
          <a:endParaRPr lang="ko-KR" altLang="en-US"/>
        </a:p>
      </dgm:t>
    </dgm:pt>
    <dgm:pt modelId="{7AEB1F2D-B789-4C84-8070-4301B104A170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en-US" altLang="ko-KR" dirty="0"/>
            <a:t>Logging</a:t>
          </a:r>
          <a:endParaRPr lang="ko-KR" altLang="en-US" dirty="0"/>
        </a:p>
      </dgm:t>
    </dgm:pt>
    <dgm:pt modelId="{A9A3BDC2-36F4-478D-A2AF-E5D122C33CA6}" type="parTrans" cxnId="{6FB3D7F9-8410-4EDA-AB4F-6A1589D74E30}">
      <dgm:prSet/>
      <dgm:spPr/>
      <dgm:t>
        <a:bodyPr/>
        <a:lstStyle/>
        <a:p>
          <a:pPr latinLnBrk="1"/>
          <a:endParaRPr lang="ko-KR" altLang="en-US"/>
        </a:p>
      </dgm:t>
    </dgm:pt>
    <dgm:pt modelId="{2FC894F8-A8AD-4021-B7F6-43189E275ABC}" type="sibTrans" cxnId="{6FB3D7F9-8410-4EDA-AB4F-6A1589D74E30}">
      <dgm:prSet/>
      <dgm:spPr/>
      <dgm:t>
        <a:bodyPr/>
        <a:lstStyle/>
        <a:p>
          <a:pPr latinLnBrk="1"/>
          <a:endParaRPr lang="ko-KR" altLang="en-US"/>
        </a:p>
      </dgm:t>
    </dgm:pt>
    <dgm:pt modelId="{1522DEE5-802A-4016-95BF-B610E28CB319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en-US" altLang="ko-KR" dirty="0"/>
            <a:t>Input</a:t>
          </a:r>
          <a:br>
            <a:rPr lang="en-US" altLang="ko-KR" dirty="0"/>
          </a:br>
          <a:r>
            <a:rPr lang="en-US" altLang="ko-KR" dirty="0"/>
            <a:t>Regulation</a:t>
          </a:r>
          <a:endParaRPr lang="ko-KR" altLang="en-US" dirty="0"/>
        </a:p>
      </dgm:t>
    </dgm:pt>
    <dgm:pt modelId="{07AC8A9B-6709-4C84-AA89-9DB327505050}" type="sibTrans" cxnId="{ACABE367-B988-4D19-A87D-05B226001CF0}">
      <dgm:prSet/>
      <dgm:spPr/>
      <dgm:t>
        <a:bodyPr/>
        <a:lstStyle/>
        <a:p>
          <a:pPr latinLnBrk="1"/>
          <a:endParaRPr lang="ko-KR" altLang="en-US"/>
        </a:p>
      </dgm:t>
    </dgm:pt>
    <dgm:pt modelId="{AACB66A4-6187-43C3-8037-088FBCF3F87C}" type="parTrans" cxnId="{ACABE367-B988-4D19-A87D-05B226001CF0}">
      <dgm:prSet/>
      <dgm:spPr/>
      <dgm:t>
        <a:bodyPr/>
        <a:lstStyle/>
        <a:p>
          <a:pPr latinLnBrk="1"/>
          <a:endParaRPr lang="ko-KR" altLang="en-US"/>
        </a:p>
      </dgm:t>
    </dgm:pt>
    <dgm:pt modelId="{A918B246-54D9-40F3-AAB2-8780D487C438}" type="pres">
      <dgm:prSet presAssocID="{E5ACEF06-6315-49A2-A217-9D72E22CD9BF}" presName="diagram" presStyleCnt="0">
        <dgm:presLayoutVars>
          <dgm:dir/>
          <dgm:resizeHandles val="exact"/>
        </dgm:presLayoutVars>
      </dgm:prSet>
      <dgm:spPr/>
    </dgm:pt>
    <dgm:pt modelId="{DFF390FA-127C-40D0-88A2-4743AD316261}" type="pres">
      <dgm:prSet presAssocID="{8BD95C2A-BBB9-4605-92D1-AE9955B834FD}" presName="node" presStyleLbl="node1" presStyleIdx="0" presStyleCnt="3" custScaleX="38555" custScaleY="38555">
        <dgm:presLayoutVars>
          <dgm:bulletEnabled val="1"/>
        </dgm:presLayoutVars>
      </dgm:prSet>
      <dgm:spPr/>
    </dgm:pt>
    <dgm:pt modelId="{E1690F30-C196-4FBE-A1B3-DAAB6E271486}" type="pres">
      <dgm:prSet presAssocID="{B12FD648-8E44-4E55-8539-338759F0CA6B}" presName="sibTrans" presStyleCnt="0"/>
      <dgm:spPr/>
    </dgm:pt>
    <dgm:pt modelId="{37D7B0FD-552A-4D1F-BB69-F1F7DF85AF3E}" type="pres">
      <dgm:prSet presAssocID="{1522DEE5-802A-4016-95BF-B610E28CB319}" presName="node" presStyleLbl="node1" presStyleIdx="1" presStyleCnt="3" custScaleX="38555" custScaleY="38555">
        <dgm:presLayoutVars>
          <dgm:bulletEnabled val="1"/>
        </dgm:presLayoutVars>
      </dgm:prSet>
      <dgm:spPr/>
    </dgm:pt>
    <dgm:pt modelId="{6053613C-854B-4957-A16A-583D431AFB82}" type="pres">
      <dgm:prSet presAssocID="{07AC8A9B-6709-4C84-AA89-9DB327505050}" presName="sibTrans" presStyleCnt="0"/>
      <dgm:spPr/>
    </dgm:pt>
    <dgm:pt modelId="{5D2CC921-3C6E-4059-A9B1-3DA66AFCE72B}" type="pres">
      <dgm:prSet presAssocID="{7AEB1F2D-B789-4C84-8070-4301B104A170}" presName="node" presStyleLbl="node1" presStyleIdx="2" presStyleCnt="3" custScaleX="38555" custScaleY="38555">
        <dgm:presLayoutVars>
          <dgm:bulletEnabled val="1"/>
        </dgm:presLayoutVars>
      </dgm:prSet>
      <dgm:spPr/>
    </dgm:pt>
  </dgm:ptLst>
  <dgm:cxnLst>
    <dgm:cxn modelId="{ACABE367-B988-4D19-A87D-05B226001CF0}" srcId="{E5ACEF06-6315-49A2-A217-9D72E22CD9BF}" destId="{1522DEE5-802A-4016-95BF-B610E28CB319}" srcOrd="1" destOrd="0" parTransId="{AACB66A4-6187-43C3-8037-088FBCF3F87C}" sibTransId="{07AC8A9B-6709-4C84-AA89-9DB327505050}"/>
    <dgm:cxn modelId="{2998BE6D-7ABF-423A-A8BA-8BEF9ACB8B3D}" type="presOf" srcId="{1522DEE5-802A-4016-95BF-B610E28CB319}" destId="{37D7B0FD-552A-4D1F-BB69-F1F7DF85AF3E}" srcOrd="0" destOrd="0" presId="urn:microsoft.com/office/officeart/2005/8/layout/default"/>
    <dgm:cxn modelId="{5C7A8E59-35CF-4350-A191-4A9ABBDBFEA6}" type="presOf" srcId="{7AEB1F2D-B789-4C84-8070-4301B104A170}" destId="{5D2CC921-3C6E-4059-A9B1-3DA66AFCE72B}" srcOrd="0" destOrd="0" presId="urn:microsoft.com/office/officeart/2005/8/layout/default"/>
    <dgm:cxn modelId="{76792690-663A-49F1-B628-0D64094E7833}" type="presOf" srcId="{E5ACEF06-6315-49A2-A217-9D72E22CD9BF}" destId="{A918B246-54D9-40F3-AAB2-8780D487C438}" srcOrd="0" destOrd="0" presId="urn:microsoft.com/office/officeart/2005/8/layout/default"/>
    <dgm:cxn modelId="{0DBB87AE-E2E3-4BEF-AD52-ABB607460EE9}" type="presOf" srcId="{8BD95C2A-BBB9-4605-92D1-AE9955B834FD}" destId="{DFF390FA-127C-40D0-88A2-4743AD316261}" srcOrd="0" destOrd="0" presId="urn:microsoft.com/office/officeart/2005/8/layout/default"/>
    <dgm:cxn modelId="{322DDDE2-F614-439D-8270-3AB7BD8F1EC6}" srcId="{E5ACEF06-6315-49A2-A217-9D72E22CD9BF}" destId="{8BD95C2A-BBB9-4605-92D1-AE9955B834FD}" srcOrd="0" destOrd="0" parTransId="{0FF17594-993E-40BE-B44A-BF7B7D610E75}" sibTransId="{B12FD648-8E44-4E55-8539-338759F0CA6B}"/>
    <dgm:cxn modelId="{6FB3D7F9-8410-4EDA-AB4F-6A1589D74E30}" srcId="{E5ACEF06-6315-49A2-A217-9D72E22CD9BF}" destId="{7AEB1F2D-B789-4C84-8070-4301B104A170}" srcOrd="2" destOrd="0" parTransId="{A9A3BDC2-36F4-478D-A2AF-E5D122C33CA6}" sibTransId="{2FC894F8-A8AD-4021-B7F6-43189E275ABC}"/>
    <dgm:cxn modelId="{416CE359-BDCB-45A7-976C-C220F57C07D9}" type="presParOf" srcId="{A918B246-54D9-40F3-AAB2-8780D487C438}" destId="{DFF390FA-127C-40D0-88A2-4743AD316261}" srcOrd="0" destOrd="0" presId="urn:microsoft.com/office/officeart/2005/8/layout/default"/>
    <dgm:cxn modelId="{B6D4DB33-C897-4797-89FD-60442893BD5A}" type="presParOf" srcId="{A918B246-54D9-40F3-AAB2-8780D487C438}" destId="{E1690F30-C196-4FBE-A1B3-DAAB6E271486}" srcOrd="1" destOrd="0" presId="urn:microsoft.com/office/officeart/2005/8/layout/default"/>
    <dgm:cxn modelId="{62846660-75C3-4F0C-8EF7-79F1438C3A4A}" type="presParOf" srcId="{A918B246-54D9-40F3-AAB2-8780D487C438}" destId="{37D7B0FD-552A-4D1F-BB69-F1F7DF85AF3E}" srcOrd="2" destOrd="0" presId="urn:microsoft.com/office/officeart/2005/8/layout/default"/>
    <dgm:cxn modelId="{F68DF858-8E5D-4937-B8B7-A0A0110A584D}" type="presParOf" srcId="{A918B246-54D9-40F3-AAB2-8780D487C438}" destId="{6053613C-854B-4957-A16A-583D431AFB82}" srcOrd="3" destOrd="0" presId="urn:microsoft.com/office/officeart/2005/8/layout/default"/>
    <dgm:cxn modelId="{7A2D4A5F-1CDA-49F5-93D9-2F23C817A4DE}" type="presParOf" srcId="{A918B246-54D9-40F3-AAB2-8780D487C438}" destId="{5D2CC921-3C6E-4059-A9B1-3DA66AFCE72B}" srcOrd="4" destOrd="0" presId="urn:microsoft.com/office/officeart/2005/8/layout/default"/>
  </dgm:cxnLst>
  <dgm:bg/>
  <dgm:whole>
    <a:ln w="12700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ACEF06-6315-49A2-A217-9D72E22CD9B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BD95C2A-BBB9-4605-92D1-AE9955B834FD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/>
            <a:t>한국어</a:t>
          </a:r>
          <a:br>
            <a:rPr lang="en-US" altLang="ko-KR" dirty="0"/>
          </a:br>
          <a:r>
            <a:rPr lang="ko-KR" altLang="en-US" dirty="0"/>
            <a:t>대본</a:t>
          </a:r>
        </a:p>
      </dgm:t>
    </dgm:pt>
    <dgm:pt modelId="{B12FD648-8E44-4E55-8539-338759F0CA6B}" type="sibTrans" cxnId="{322DDDE2-F614-439D-8270-3AB7BD8F1EC6}">
      <dgm:prSet/>
      <dgm:spPr/>
      <dgm:t>
        <a:bodyPr/>
        <a:lstStyle/>
        <a:p>
          <a:pPr latinLnBrk="1"/>
          <a:endParaRPr lang="ko-KR" altLang="en-US"/>
        </a:p>
      </dgm:t>
    </dgm:pt>
    <dgm:pt modelId="{0FF17594-993E-40BE-B44A-BF7B7D610E75}" type="parTrans" cxnId="{322DDDE2-F614-439D-8270-3AB7BD8F1EC6}">
      <dgm:prSet/>
      <dgm:spPr/>
      <dgm:t>
        <a:bodyPr/>
        <a:lstStyle/>
        <a:p>
          <a:pPr latinLnBrk="1"/>
          <a:endParaRPr lang="ko-KR" altLang="en-US"/>
        </a:p>
      </dgm:t>
    </dgm:pt>
    <dgm:pt modelId="{EDDA4BF9-E7FF-44E8-B101-BDADB6C24E45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/>
            <a:t>한국어</a:t>
          </a:r>
          <a:br>
            <a:rPr lang="en-US" altLang="ko-KR" dirty="0"/>
          </a:br>
          <a:r>
            <a:rPr lang="ko-KR" altLang="en-US" dirty="0"/>
            <a:t>단어 사전</a:t>
          </a:r>
        </a:p>
      </dgm:t>
    </dgm:pt>
    <dgm:pt modelId="{769936BF-4F39-4774-AC6F-C3609501C3DE}" type="sibTrans" cxnId="{8BFDDF12-D8B3-4BF3-A1EE-5DC1B17B3BA3}">
      <dgm:prSet/>
      <dgm:spPr/>
      <dgm:t>
        <a:bodyPr/>
        <a:lstStyle/>
        <a:p>
          <a:pPr latinLnBrk="1"/>
          <a:endParaRPr lang="ko-KR" altLang="en-US"/>
        </a:p>
      </dgm:t>
    </dgm:pt>
    <dgm:pt modelId="{906B0839-D010-4A85-B546-A932F22D2BE0}" type="parTrans" cxnId="{8BFDDF12-D8B3-4BF3-A1EE-5DC1B17B3BA3}">
      <dgm:prSet/>
      <dgm:spPr/>
      <dgm:t>
        <a:bodyPr/>
        <a:lstStyle/>
        <a:p>
          <a:pPr latinLnBrk="1"/>
          <a:endParaRPr lang="ko-KR" altLang="en-US"/>
        </a:p>
      </dgm:t>
    </dgm:pt>
    <dgm:pt modelId="{1522DEE5-802A-4016-95BF-B610E28CB319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/>
            <a:t>사용자</a:t>
          </a:r>
          <a:br>
            <a:rPr lang="en-US" altLang="ko-KR" dirty="0"/>
          </a:br>
          <a:r>
            <a:rPr lang="ko-KR" altLang="en-US" dirty="0"/>
            <a:t>데이터</a:t>
          </a:r>
        </a:p>
      </dgm:t>
    </dgm:pt>
    <dgm:pt modelId="{07AC8A9B-6709-4C84-AA89-9DB327505050}" type="sibTrans" cxnId="{ACABE367-B988-4D19-A87D-05B226001CF0}">
      <dgm:prSet/>
      <dgm:spPr/>
      <dgm:t>
        <a:bodyPr/>
        <a:lstStyle/>
        <a:p>
          <a:pPr latinLnBrk="1"/>
          <a:endParaRPr lang="ko-KR" altLang="en-US"/>
        </a:p>
      </dgm:t>
    </dgm:pt>
    <dgm:pt modelId="{AACB66A4-6187-43C3-8037-088FBCF3F87C}" type="parTrans" cxnId="{ACABE367-B988-4D19-A87D-05B226001CF0}">
      <dgm:prSet/>
      <dgm:spPr/>
      <dgm:t>
        <a:bodyPr/>
        <a:lstStyle/>
        <a:p>
          <a:pPr latinLnBrk="1"/>
          <a:endParaRPr lang="ko-KR" altLang="en-US"/>
        </a:p>
      </dgm:t>
    </dgm:pt>
    <dgm:pt modelId="{7AEB1F2D-B789-4C84-8070-4301B104A170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err="1"/>
            <a:t>챗봇</a:t>
          </a:r>
          <a:br>
            <a:rPr lang="en-US" altLang="ko-KR" dirty="0"/>
          </a:br>
          <a:r>
            <a:rPr lang="ko-KR" altLang="en-US" dirty="0"/>
            <a:t>로그</a:t>
          </a:r>
        </a:p>
      </dgm:t>
    </dgm:pt>
    <dgm:pt modelId="{2FC894F8-A8AD-4021-B7F6-43189E275ABC}" type="sibTrans" cxnId="{6FB3D7F9-8410-4EDA-AB4F-6A1589D74E30}">
      <dgm:prSet/>
      <dgm:spPr/>
      <dgm:t>
        <a:bodyPr/>
        <a:lstStyle/>
        <a:p>
          <a:pPr latinLnBrk="1"/>
          <a:endParaRPr lang="ko-KR" altLang="en-US"/>
        </a:p>
      </dgm:t>
    </dgm:pt>
    <dgm:pt modelId="{A9A3BDC2-36F4-478D-A2AF-E5D122C33CA6}" type="parTrans" cxnId="{6FB3D7F9-8410-4EDA-AB4F-6A1589D74E30}">
      <dgm:prSet/>
      <dgm:spPr/>
      <dgm:t>
        <a:bodyPr/>
        <a:lstStyle/>
        <a:p>
          <a:pPr latinLnBrk="1"/>
          <a:endParaRPr lang="ko-KR" altLang="en-US"/>
        </a:p>
      </dgm:t>
    </dgm:pt>
    <dgm:pt modelId="{A918B246-54D9-40F3-AAB2-8780D487C438}" type="pres">
      <dgm:prSet presAssocID="{E5ACEF06-6315-49A2-A217-9D72E22CD9BF}" presName="diagram" presStyleCnt="0">
        <dgm:presLayoutVars>
          <dgm:dir/>
          <dgm:resizeHandles val="exact"/>
        </dgm:presLayoutVars>
      </dgm:prSet>
      <dgm:spPr/>
    </dgm:pt>
    <dgm:pt modelId="{DFF390FA-127C-40D0-88A2-4743AD316261}" type="pres">
      <dgm:prSet presAssocID="{8BD95C2A-BBB9-4605-92D1-AE9955B834FD}" presName="node" presStyleLbl="node1" presStyleIdx="0" presStyleCnt="4" custScaleX="38555" custScaleY="38555">
        <dgm:presLayoutVars>
          <dgm:bulletEnabled val="1"/>
        </dgm:presLayoutVars>
      </dgm:prSet>
      <dgm:spPr/>
    </dgm:pt>
    <dgm:pt modelId="{E1690F30-C196-4FBE-A1B3-DAAB6E271486}" type="pres">
      <dgm:prSet presAssocID="{B12FD648-8E44-4E55-8539-338759F0CA6B}" presName="sibTrans" presStyleCnt="0"/>
      <dgm:spPr/>
    </dgm:pt>
    <dgm:pt modelId="{0767296F-7339-4186-A548-8D8F00C658A9}" type="pres">
      <dgm:prSet presAssocID="{EDDA4BF9-E7FF-44E8-B101-BDADB6C24E45}" presName="node" presStyleLbl="node1" presStyleIdx="1" presStyleCnt="4" custScaleX="38555" custScaleY="38555">
        <dgm:presLayoutVars>
          <dgm:bulletEnabled val="1"/>
        </dgm:presLayoutVars>
      </dgm:prSet>
      <dgm:spPr/>
    </dgm:pt>
    <dgm:pt modelId="{30BE972F-BC7D-4DAD-A206-083ED153551F}" type="pres">
      <dgm:prSet presAssocID="{769936BF-4F39-4774-AC6F-C3609501C3DE}" presName="sibTrans" presStyleCnt="0"/>
      <dgm:spPr/>
    </dgm:pt>
    <dgm:pt modelId="{37D7B0FD-552A-4D1F-BB69-F1F7DF85AF3E}" type="pres">
      <dgm:prSet presAssocID="{1522DEE5-802A-4016-95BF-B610E28CB319}" presName="node" presStyleLbl="node1" presStyleIdx="2" presStyleCnt="4" custScaleX="38555" custScaleY="38555">
        <dgm:presLayoutVars>
          <dgm:bulletEnabled val="1"/>
        </dgm:presLayoutVars>
      </dgm:prSet>
      <dgm:spPr/>
    </dgm:pt>
    <dgm:pt modelId="{6053613C-854B-4957-A16A-583D431AFB82}" type="pres">
      <dgm:prSet presAssocID="{07AC8A9B-6709-4C84-AA89-9DB327505050}" presName="sibTrans" presStyleCnt="0"/>
      <dgm:spPr/>
    </dgm:pt>
    <dgm:pt modelId="{5D2CC921-3C6E-4059-A9B1-3DA66AFCE72B}" type="pres">
      <dgm:prSet presAssocID="{7AEB1F2D-B789-4C84-8070-4301B104A170}" presName="node" presStyleLbl="node1" presStyleIdx="3" presStyleCnt="4" custScaleX="38555" custScaleY="38555">
        <dgm:presLayoutVars>
          <dgm:bulletEnabled val="1"/>
        </dgm:presLayoutVars>
      </dgm:prSet>
      <dgm:spPr/>
    </dgm:pt>
  </dgm:ptLst>
  <dgm:cxnLst>
    <dgm:cxn modelId="{8BFDDF12-D8B3-4BF3-A1EE-5DC1B17B3BA3}" srcId="{E5ACEF06-6315-49A2-A217-9D72E22CD9BF}" destId="{EDDA4BF9-E7FF-44E8-B101-BDADB6C24E45}" srcOrd="1" destOrd="0" parTransId="{906B0839-D010-4A85-B546-A932F22D2BE0}" sibTransId="{769936BF-4F39-4774-AC6F-C3609501C3DE}"/>
    <dgm:cxn modelId="{000B6729-58B4-4B67-868F-E107EF871996}" type="presOf" srcId="{EDDA4BF9-E7FF-44E8-B101-BDADB6C24E45}" destId="{0767296F-7339-4186-A548-8D8F00C658A9}" srcOrd="0" destOrd="0" presId="urn:microsoft.com/office/officeart/2005/8/layout/default"/>
    <dgm:cxn modelId="{ACABE367-B988-4D19-A87D-05B226001CF0}" srcId="{E5ACEF06-6315-49A2-A217-9D72E22CD9BF}" destId="{1522DEE5-802A-4016-95BF-B610E28CB319}" srcOrd="2" destOrd="0" parTransId="{AACB66A4-6187-43C3-8037-088FBCF3F87C}" sibTransId="{07AC8A9B-6709-4C84-AA89-9DB327505050}"/>
    <dgm:cxn modelId="{B3F5BA88-8C7F-434D-9A5F-DBA34C92E1D4}" type="presOf" srcId="{E5ACEF06-6315-49A2-A217-9D72E22CD9BF}" destId="{A918B246-54D9-40F3-AAB2-8780D487C438}" srcOrd="0" destOrd="0" presId="urn:microsoft.com/office/officeart/2005/8/layout/default"/>
    <dgm:cxn modelId="{B87F398E-1EF5-48BF-A602-9BCCA111FB34}" type="presOf" srcId="{1522DEE5-802A-4016-95BF-B610E28CB319}" destId="{37D7B0FD-552A-4D1F-BB69-F1F7DF85AF3E}" srcOrd="0" destOrd="0" presId="urn:microsoft.com/office/officeart/2005/8/layout/default"/>
    <dgm:cxn modelId="{FAFC9EAA-5FA7-4011-84F4-6C4F1445A675}" type="presOf" srcId="{8BD95C2A-BBB9-4605-92D1-AE9955B834FD}" destId="{DFF390FA-127C-40D0-88A2-4743AD316261}" srcOrd="0" destOrd="0" presId="urn:microsoft.com/office/officeart/2005/8/layout/default"/>
    <dgm:cxn modelId="{AEF8D6CE-EDBB-4F59-A469-2CF97A552535}" type="presOf" srcId="{7AEB1F2D-B789-4C84-8070-4301B104A170}" destId="{5D2CC921-3C6E-4059-A9B1-3DA66AFCE72B}" srcOrd="0" destOrd="0" presId="urn:microsoft.com/office/officeart/2005/8/layout/default"/>
    <dgm:cxn modelId="{322DDDE2-F614-439D-8270-3AB7BD8F1EC6}" srcId="{E5ACEF06-6315-49A2-A217-9D72E22CD9BF}" destId="{8BD95C2A-BBB9-4605-92D1-AE9955B834FD}" srcOrd="0" destOrd="0" parTransId="{0FF17594-993E-40BE-B44A-BF7B7D610E75}" sibTransId="{B12FD648-8E44-4E55-8539-338759F0CA6B}"/>
    <dgm:cxn modelId="{6FB3D7F9-8410-4EDA-AB4F-6A1589D74E30}" srcId="{E5ACEF06-6315-49A2-A217-9D72E22CD9BF}" destId="{7AEB1F2D-B789-4C84-8070-4301B104A170}" srcOrd="3" destOrd="0" parTransId="{A9A3BDC2-36F4-478D-A2AF-E5D122C33CA6}" sibTransId="{2FC894F8-A8AD-4021-B7F6-43189E275ABC}"/>
    <dgm:cxn modelId="{1A813660-7C53-4B58-903C-EFFEBC8500E3}" type="presParOf" srcId="{A918B246-54D9-40F3-AAB2-8780D487C438}" destId="{DFF390FA-127C-40D0-88A2-4743AD316261}" srcOrd="0" destOrd="0" presId="urn:microsoft.com/office/officeart/2005/8/layout/default"/>
    <dgm:cxn modelId="{3EAA95F2-471B-4A94-A2BE-FFAECBB35D86}" type="presParOf" srcId="{A918B246-54D9-40F3-AAB2-8780D487C438}" destId="{E1690F30-C196-4FBE-A1B3-DAAB6E271486}" srcOrd="1" destOrd="0" presId="urn:microsoft.com/office/officeart/2005/8/layout/default"/>
    <dgm:cxn modelId="{6C4FB5D8-CFFB-46C5-B671-EAF92C780A55}" type="presParOf" srcId="{A918B246-54D9-40F3-AAB2-8780D487C438}" destId="{0767296F-7339-4186-A548-8D8F00C658A9}" srcOrd="2" destOrd="0" presId="urn:microsoft.com/office/officeart/2005/8/layout/default"/>
    <dgm:cxn modelId="{5C492A67-B1AE-47B2-97C9-32C24A25346A}" type="presParOf" srcId="{A918B246-54D9-40F3-AAB2-8780D487C438}" destId="{30BE972F-BC7D-4DAD-A206-083ED153551F}" srcOrd="3" destOrd="0" presId="urn:microsoft.com/office/officeart/2005/8/layout/default"/>
    <dgm:cxn modelId="{0D28B7F9-6009-426B-A4EC-7A33B263964F}" type="presParOf" srcId="{A918B246-54D9-40F3-AAB2-8780D487C438}" destId="{37D7B0FD-552A-4D1F-BB69-F1F7DF85AF3E}" srcOrd="4" destOrd="0" presId="urn:microsoft.com/office/officeart/2005/8/layout/default"/>
    <dgm:cxn modelId="{BE765518-3AF3-4135-A15F-AEBD276A6EEC}" type="presParOf" srcId="{A918B246-54D9-40F3-AAB2-8780D487C438}" destId="{6053613C-854B-4957-A16A-583D431AFB82}" srcOrd="5" destOrd="0" presId="urn:microsoft.com/office/officeart/2005/8/layout/default"/>
    <dgm:cxn modelId="{2B168FA0-6A93-420A-BEE3-1623AE64DAF7}" type="presParOf" srcId="{A918B246-54D9-40F3-AAB2-8780D487C438}" destId="{5D2CC921-3C6E-4059-A9B1-3DA66AFCE72B}" srcOrd="6" destOrd="0" presId="urn:microsoft.com/office/officeart/2005/8/layout/default"/>
  </dgm:cxnLst>
  <dgm:bg/>
  <dgm:whole>
    <a:ln w="12700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ACEF06-6315-49A2-A217-9D72E22CD9BF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60E284D8-0E7A-4B52-9471-D68334D9DF3A}">
      <dgm:prSet/>
      <dgm:spPr/>
      <dgm:t>
        <a:bodyPr/>
        <a:lstStyle/>
        <a:p>
          <a:pPr latinLnBrk="1"/>
          <a:r>
            <a:rPr lang="ko-KR" altLang="en-US" dirty="0"/>
            <a:t>한국어 대화</a:t>
          </a:r>
        </a:p>
      </dgm:t>
    </dgm:pt>
    <dgm:pt modelId="{A56E9DEB-D146-4C51-BD85-CF9AB2CD2BF2}" type="parTrans" cxnId="{22F54425-11A0-440A-A361-45BE3690DF69}">
      <dgm:prSet/>
      <dgm:spPr/>
      <dgm:t>
        <a:bodyPr/>
        <a:lstStyle/>
        <a:p>
          <a:pPr latinLnBrk="1"/>
          <a:endParaRPr lang="ko-KR" altLang="en-US"/>
        </a:p>
      </dgm:t>
    </dgm:pt>
    <dgm:pt modelId="{A177296C-AB2D-406D-966C-6983654D9021}" type="sibTrans" cxnId="{22F54425-11A0-440A-A361-45BE3690DF69}">
      <dgm:prSet/>
      <dgm:spPr/>
      <dgm:t>
        <a:bodyPr/>
        <a:lstStyle/>
        <a:p>
          <a:pPr latinLnBrk="1"/>
          <a:endParaRPr lang="ko-KR" altLang="en-US"/>
        </a:p>
      </dgm:t>
    </dgm:pt>
    <dgm:pt modelId="{8E6FF0A4-9E93-4ADC-88C5-07D8C52C052E}">
      <dgm:prSet/>
      <dgm:spPr/>
      <dgm:t>
        <a:bodyPr/>
        <a:lstStyle/>
        <a:p>
          <a:pPr latinLnBrk="1"/>
          <a:r>
            <a:rPr lang="ko-KR" altLang="en-US" dirty="0"/>
            <a:t>음성 대화</a:t>
          </a:r>
        </a:p>
      </dgm:t>
    </dgm:pt>
    <dgm:pt modelId="{FD7F8A43-CB9D-4863-9EF0-63B81F8B7B9E}" type="parTrans" cxnId="{549DD58E-7546-4C7F-A506-BFD6B87EE7FF}">
      <dgm:prSet/>
      <dgm:spPr/>
      <dgm:t>
        <a:bodyPr/>
        <a:lstStyle/>
        <a:p>
          <a:pPr latinLnBrk="1"/>
          <a:endParaRPr lang="ko-KR" altLang="en-US"/>
        </a:p>
      </dgm:t>
    </dgm:pt>
    <dgm:pt modelId="{6A24BEB3-5E2A-4601-9FF0-2D2BC0697903}" type="sibTrans" cxnId="{549DD58E-7546-4C7F-A506-BFD6B87EE7FF}">
      <dgm:prSet/>
      <dgm:spPr/>
      <dgm:t>
        <a:bodyPr/>
        <a:lstStyle/>
        <a:p>
          <a:pPr latinLnBrk="1"/>
          <a:endParaRPr lang="ko-KR" altLang="en-US"/>
        </a:p>
      </dgm:t>
    </dgm:pt>
    <dgm:pt modelId="{2A0901B3-C31D-4765-A1E0-BF4C88E3FB38}">
      <dgm:prSet/>
      <dgm:spPr/>
      <dgm:t>
        <a:bodyPr/>
        <a:lstStyle/>
        <a:p>
          <a:pPr latinLnBrk="1"/>
          <a:r>
            <a:rPr lang="ko-KR" altLang="en-US" dirty="0"/>
            <a:t>날씨</a:t>
          </a:r>
        </a:p>
      </dgm:t>
    </dgm:pt>
    <dgm:pt modelId="{BC45805F-3002-4C26-A2D2-4AF989046D60}" type="parTrans" cxnId="{2B52E4C9-3F66-45D3-864C-635943A3DE16}">
      <dgm:prSet/>
      <dgm:spPr/>
      <dgm:t>
        <a:bodyPr/>
        <a:lstStyle/>
        <a:p>
          <a:pPr latinLnBrk="1"/>
          <a:endParaRPr lang="ko-KR" altLang="en-US"/>
        </a:p>
      </dgm:t>
    </dgm:pt>
    <dgm:pt modelId="{C15E26BD-1497-4004-B77B-2D2BCC0F9EC9}" type="sibTrans" cxnId="{2B52E4C9-3F66-45D3-864C-635943A3DE16}">
      <dgm:prSet/>
      <dgm:spPr/>
      <dgm:t>
        <a:bodyPr/>
        <a:lstStyle/>
        <a:p>
          <a:pPr latinLnBrk="1"/>
          <a:endParaRPr lang="ko-KR" altLang="en-US"/>
        </a:p>
      </dgm:t>
    </dgm:pt>
    <dgm:pt modelId="{A918B246-54D9-40F3-AAB2-8780D487C438}" type="pres">
      <dgm:prSet presAssocID="{E5ACEF06-6315-49A2-A217-9D72E22CD9BF}" presName="diagram" presStyleCnt="0">
        <dgm:presLayoutVars>
          <dgm:dir/>
          <dgm:resizeHandles val="exact"/>
        </dgm:presLayoutVars>
      </dgm:prSet>
      <dgm:spPr/>
    </dgm:pt>
    <dgm:pt modelId="{EA21E1BA-3F62-471E-B446-E815389107E8}" type="pres">
      <dgm:prSet presAssocID="{60E284D8-0E7A-4B52-9471-D68334D9DF3A}" presName="node" presStyleLbl="node1" presStyleIdx="0" presStyleCnt="3" custScaleX="38555" custScaleY="38555">
        <dgm:presLayoutVars>
          <dgm:bulletEnabled val="1"/>
        </dgm:presLayoutVars>
      </dgm:prSet>
      <dgm:spPr/>
    </dgm:pt>
    <dgm:pt modelId="{459E0B13-0791-44DF-A211-4A7AEB0297DF}" type="pres">
      <dgm:prSet presAssocID="{A177296C-AB2D-406D-966C-6983654D9021}" presName="sibTrans" presStyleCnt="0"/>
      <dgm:spPr/>
    </dgm:pt>
    <dgm:pt modelId="{B19FE6E9-D294-4D8C-9DB7-6A863B33F024}" type="pres">
      <dgm:prSet presAssocID="{8E6FF0A4-9E93-4ADC-88C5-07D8C52C052E}" presName="node" presStyleLbl="node1" presStyleIdx="1" presStyleCnt="3" custScaleX="38555" custScaleY="38555">
        <dgm:presLayoutVars>
          <dgm:bulletEnabled val="1"/>
        </dgm:presLayoutVars>
      </dgm:prSet>
      <dgm:spPr/>
    </dgm:pt>
    <dgm:pt modelId="{11769671-BDD5-4651-8846-5DD490C45515}" type="pres">
      <dgm:prSet presAssocID="{6A24BEB3-5E2A-4601-9FF0-2D2BC0697903}" presName="sibTrans" presStyleCnt="0"/>
      <dgm:spPr/>
    </dgm:pt>
    <dgm:pt modelId="{35CD2041-B1C8-4F24-891F-68CC62A0DAD9}" type="pres">
      <dgm:prSet presAssocID="{2A0901B3-C31D-4765-A1E0-BF4C88E3FB38}" presName="node" presStyleLbl="node1" presStyleIdx="2" presStyleCnt="3" custScaleX="38555" custScaleY="38555">
        <dgm:presLayoutVars>
          <dgm:bulletEnabled val="1"/>
        </dgm:presLayoutVars>
      </dgm:prSet>
      <dgm:spPr/>
    </dgm:pt>
  </dgm:ptLst>
  <dgm:cxnLst>
    <dgm:cxn modelId="{22F54425-11A0-440A-A361-45BE3690DF69}" srcId="{E5ACEF06-6315-49A2-A217-9D72E22CD9BF}" destId="{60E284D8-0E7A-4B52-9471-D68334D9DF3A}" srcOrd="0" destOrd="0" parTransId="{A56E9DEB-D146-4C51-BD85-CF9AB2CD2BF2}" sibTransId="{A177296C-AB2D-406D-966C-6983654D9021}"/>
    <dgm:cxn modelId="{40512C2C-B301-4FCF-841D-10E4DAC8FA9B}" type="presOf" srcId="{8E6FF0A4-9E93-4ADC-88C5-07D8C52C052E}" destId="{B19FE6E9-D294-4D8C-9DB7-6A863B33F024}" srcOrd="0" destOrd="0" presId="urn:microsoft.com/office/officeart/2005/8/layout/default"/>
    <dgm:cxn modelId="{2D1F295B-CDBE-419C-A45B-C4CFE1D641FC}" type="presOf" srcId="{E5ACEF06-6315-49A2-A217-9D72E22CD9BF}" destId="{A918B246-54D9-40F3-AAB2-8780D487C438}" srcOrd="0" destOrd="0" presId="urn:microsoft.com/office/officeart/2005/8/layout/default"/>
    <dgm:cxn modelId="{549DD58E-7546-4C7F-A506-BFD6B87EE7FF}" srcId="{E5ACEF06-6315-49A2-A217-9D72E22CD9BF}" destId="{8E6FF0A4-9E93-4ADC-88C5-07D8C52C052E}" srcOrd="1" destOrd="0" parTransId="{FD7F8A43-CB9D-4863-9EF0-63B81F8B7B9E}" sibTransId="{6A24BEB3-5E2A-4601-9FF0-2D2BC0697903}"/>
    <dgm:cxn modelId="{D668EB93-B089-4E1E-9CA1-B67EBE51210D}" type="presOf" srcId="{2A0901B3-C31D-4765-A1E0-BF4C88E3FB38}" destId="{35CD2041-B1C8-4F24-891F-68CC62A0DAD9}" srcOrd="0" destOrd="0" presId="urn:microsoft.com/office/officeart/2005/8/layout/default"/>
    <dgm:cxn modelId="{2B52E4C9-3F66-45D3-864C-635943A3DE16}" srcId="{E5ACEF06-6315-49A2-A217-9D72E22CD9BF}" destId="{2A0901B3-C31D-4765-A1E0-BF4C88E3FB38}" srcOrd="2" destOrd="0" parTransId="{BC45805F-3002-4C26-A2D2-4AF989046D60}" sibTransId="{C15E26BD-1497-4004-B77B-2D2BCC0F9EC9}"/>
    <dgm:cxn modelId="{AF12F0D3-C380-40E9-8512-BC354914717A}" type="presOf" srcId="{60E284D8-0E7A-4B52-9471-D68334D9DF3A}" destId="{EA21E1BA-3F62-471E-B446-E815389107E8}" srcOrd="0" destOrd="0" presId="urn:microsoft.com/office/officeart/2005/8/layout/default"/>
    <dgm:cxn modelId="{49313915-06A4-4003-9E87-B28C1DB25BD0}" type="presParOf" srcId="{A918B246-54D9-40F3-AAB2-8780D487C438}" destId="{EA21E1BA-3F62-471E-B446-E815389107E8}" srcOrd="0" destOrd="0" presId="urn:microsoft.com/office/officeart/2005/8/layout/default"/>
    <dgm:cxn modelId="{0531FD14-C68F-4EC6-A1D0-AA28E5AF45CE}" type="presParOf" srcId="{A918B246-54D9-40F3-AAB2-8780D487C438}" destId="{459E0B13-0791-44DF-A211-4A7AEB0297DF}" srcOrd="1" destOrd="0" presId="urn:microsoft.com/office/officeart/2005/8/layout/default"/>
    <dgm:cxn modelId="{B6FF9F47-C3B7-4D26-B0A2-341F43F309DA}" type="presParOf" srcId="{A918B246-54D9-40F3-AAB2-8780D487C438}" destId="{B19FE6E9-D294-4D8C-9DB7-6A863B33F024}" srcOrd="2" destOrd="0" presId="urn:microsoft.com/office/officeart/2005/8/layout/default"/>
    <dgm:cxn modelId="{869B5904-4CD8-4F55-8218-1537985E61B3}" type="presParOf" srcId="{A918B246-54D9-40F3-AAB2-8780D487C438}" destId="{11769671-BDD5-4651-8846-5DD490C45515}" srcOrd="3" destOrd="0" presId="urn:microsoft.com/office/officeart/2005/8/layout/default"/>
    <dgm:cxn modelId="{6431A6F6-E974-4D2B-AD73-59A59DB66A1C}" type="presParOf" srcId="{A918B246-54D9-40F3-AAB2-8780D487C438}" destId="{35CD2041-B1C8-4F24-891F-68CC62A0DAD9}" srcOrd="4" destOrd="0" presId="urn:microsoft.com/office/officeart/2005/8/layout/default"/>
  </dgm:cxnLst>
  <dgm:bg/>
  <dgm:whole>
    <a:ln w="12700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390FA-127C-40D0-88A2-4743AD316261}">
      <dsp:nvSpPr>
        <dsp:cNvPr id="0" name=""/>
        <dsp:cNvSpPr/>
      </dsp:nvSpPr>
      <dsp:spPr>
        <a:xfrm>
          <a:off x="133428" y="170887"/>
          <a:ext cx="798190" cy="478914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단어 학습</a:t>
          </a:r>
        </a:p>
      </dsp:txBody>
      <dsp:txXfrm>
        <a:off x="133428" y="170887"/>
        <a:ext cx="798190" cy="478914"/>
      </dsp:txXfrm>
    </dsp:sp>
    <dsp:sp modelId="{0767296F-7339-4186-A548-8D8F00C658A9}">
      <dsp:nvSpPr>
        <dsp:cNvPr id="0" name=""/>
        <dsp:cNvSpPr/>
      </dsp:nvSpPr>
      <dsp:spPr>
        <a:xfrm>
          <a:off x="1138645" y="170887"/>
          <a:ext cx="798190" cy="478914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 err="1"/>
            <a:t>상황별</a:t>
          </a:r>
          <a:br>
            <a:rPr lang="en-US" altLang="ko-KR" sz="1000" kern="1200" dirty="0"/>
          </a:br>
          <a:r>
            <a:rPr lang="ko-KR" altLang="en-US" sz="1000" kern="1200" dirty="0"/>
            <a:t>대화 학습</a:t>
          </a:r>
        </a:p>
      </dsp:txBody>
      <dsp:txXfrm>
        <a:off x="1138645" y="170887"/>
        <a:ext cx="798190" cy="478914"/>
      </dsp:txXfrm>
    </dsp:sp>
    <dsp:sp modelId="{37D7B0FD-552A-4D1F-BB69-F1F7DF85AF3E}">
      <dsp:nvSpPr>
        <dsp:cNvPr id="0" name=""/>
        <dsp:cNvSpPr/>
      </dsp:nvSpPr>
      <dsp:spPr>
        <a:xfrm>
          <a:off x="133428" y="856828"/>
          <a:ext cx="798190" cy="478914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많이 틀리는 단어 학습</a:t>
          </a:r>
        </a:p>
      </dsp:txBody>
      <dsp:txXfrm>
        <a:off x="133428" y="856828"/>
        <a:ext cx="798190" cy="478914"/>
      </dsp:txXfrm>
    </dsp:sp>
    <dsp:sp modelId="{5D2CC921-3C6E-4059-A9B1-3DA66AFCE72B}">
      <dsp:nvSpPr>
        <dsp:cNvPr id="0" name=""/>
        <dsp:cNvSpPr/>
      </dsp:nvSpPr>
      <dsp:spPr>
        <a:xfrm>
          <a:off x="1138645" y="856828"/>
          <a:ext cx="798190" cy="478914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한국의 상식</a:t>
          </a:r>
        </a:p>
      </dsp:txBody>
      <dsp:txXfrm>
        <a:off x="1138645" y="856828"/>
        <a:ext cx="798190" cy="4789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390FA-127C-40D0-88A2-4743AD316261}">
      <dsp:nvSpPr>
        <dsp:cNvPr id="0" name=""/>
        <dsp:cNvSpPr/>
      </dsp:nvSpPr>
      <dsp:spPr>
        <a:xfrm>
          <a:off x="115064" y="56083"/>
          <a:ext cx="688332" cy="41299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NLP</a:t>
          </a:r>
          <a:endParaRPr lang="ko-KR" altLang="en-US" sz="1200" kern="1200" dirty="0"/>
        </a:p>
      </dsp:txBody>
      <dsp:txXfrm>
        <a:off x="115064" y="56083"/>
        <a:ext cx="688332" cy="412999"/>
      </dsp:txXfrm>
    </dsp:sp>
    <dsp:sp modelId="{37D7B0FD-552A-4D1F-BB69-F1F7DF85AF3E}">
      <dsp:nvSpPr>
        <dsp:cNvPr id="0" name=""/>
        <dsp:cNvSpPr/>
      </dsp:nvSpPr>
      <dsp:spPr>
        <a:xfrm>
          <a:off x="981929" y="56083"/>
          <a:ext cx="688332" cy="41299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Input</a:t>
          </a:r>
          <a:br>
            <a:rPr lang="en-US" altLang="ko-KR" sz="1200" kern="1200" dirty="0"/>
          </a:br>
          <a:r>
            <a:rPr lang="en-US" altLang="ko-KR" sz="1200" kern="1200" dirty="0"/>
            <a:t>Regulation</a:t>
          </a:r>
          <a:endParaRPr lang="ko-KR" altLang="en-US" sz="1200" kern="1200" dirty="0"/>
        </a:p>
      </dsp:txBody>
      <dsp:txXfrm>
        <a:off x="981929" y="56083"/>
        <a:ext cx="688332" cy="412999"/>
      </dsp:txXfrm>
    </dsp:sp>
    <dsp:sp modelId="{5D2CC921-3C6E-4059-A9B1-3DA66AFCE72B}">
      <dsp:nvSpPr>
        <dsp:cNvPr id="0" name=""/>
        <dsp:cNvSpPr/>
      </dsp:nvSpPr>
      <dsp:spPr>
        <a:xfrm>
          <a:off x="548496" y="647615"/>
          <a:ext cx="688332" cy="41299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Logging</a:t>
          </a:r>
          <a:endParaRPr lang="ko-KR" altLang="en-US" sz="1200" kern="1200" dirty="0"/>
        </a:p>
      </dsp:txBody>
      <dsp:txXfrm>
        <a:off x="548496" y="647615"/>
        <a:ext cx="688332" cy="4129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390FA-127C-40D0-88A2-4743AD316261}">
      <dsp:nvSpPr>
        <dsp:cNvPr id="0" name=""/>
        <dsp:cNvSpPr/>
      </dsp:nvSpPr>
      <dsp:spPr>
        <a:xfrm>
          <a:off x="115064" y="56083"/>
          <a:ext cx="688332" cy="41299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한국어</a:t>
          </a:r>
          <a:br>
            <a:rPr lang="en-US" altLang="ko-KR" sz="800" kern="1200" dirty="0"/>
          </a:br>
          <a:r>
            <a:rPr lang="ko-KR" altLang="en-US" sz="800" kern="1200" dirty="0"/>
            <a:t>대본</a:t>
          </a:r>
        </a:p>
      </dsp:txBody>
      <dsp:txXfrm>
        <a:off x="115064" y="56083"/>
        <a:ext cx="688332" cy="412999"/>
      </dsp:txXfrm>
    </dsp:sp>
    <dsp:sp modelId="{0767296F-7339-4186-A548-8D8F00C658A9}">
      <dsp:nvSpPr>
        <dsp:cNvPr id="0" name=""/>
        <dsp:cNvSpPr/>
      </dsp:nvSpPr>
      <dsp:spPr>
        <a:xfrm>
          <a:off x="981929" y="56083"/>
          <a:ext cx="688332" cy="41299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한국어</a:t>
          </a:r>
          <a:br>
            <a:rPr lang="en-US" altLang="ko-KR" sz="800" kern="1200" dirty="0"/>
          </a:br>
          <a:r>
            <a:rPr lang="ko-KR" altLang="en-US" sz="800" kern="1200" dirty="0"/>
            <a:t>단어 사전</a:t>
          </a:r>
        </a:p>
      </dsp:txBody>
      <dsp:txXfrm>
        <a:off x="981929" y="56083"/>
        <a:ext cx="688332" cy="412999"/>
      </dsp:txXfrm>
    </dsp:sp>
    <dsp:sp modelId="{37D7B0FD-552A-4D1F-BB69-F1F7DF85AF3E}">
      <dsp:nvSpPr>
        <dsp:cNvPr id="0" name=""/>
        <dsp:cNvSpPr/>
      </dsp:nvSpPr>
      <dsp:spPr>
        <a:xfrm>
          <a:off x="115064" y="647615"/>
          <a:ext cx="688332" cy="41299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사용자</a:t>
          </a:r>
          <a:br>
            <a:rPr lang="en-US" altLang="ko-KR" sz="800" kern="1200" dirty="0"/>
          </a:br>
          <a:r>
            <a:rPr lang="ko-KR" altLang="en-US" sz="800" kern="1200" dirty="0"/>
            <a:t>데이터</a:t>
          </a:r>
        </a:p>
      </dsp:txBody>
      <dsp:txXfrm>
        <a:off x="115064" y="647615"/>
        <a:ext cx="688332" cy="412999"/>
      </dsp:txXfrm>
    </dsp:sp>
    <dsp:sp modelId="{5D2CC921-3C6E-4059-A9B1-3DA66AFCE72B}">
      <dsp:nvSpPr>
        <dsp:cNvPr id="0" name=""/>
        <dsp:cNvSpPr/>
      </dsp:nvSpPr>
      <dsp:spPr>
        <a:xfrm>
          <a:off x="981929" y="647615"/>
          <a:ext cx="688332" cy="41299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 err="1"/>
            <a:t>챗봇</a:t>
          </a:r>
          <a:br>
            <a:rPr lang="en-US" altLang="ko-KR" sz="800" kern="1200" dirty="0"/>
          </a:br>
          <a:r>
            <a:rPr lang="ko-KR" altLang="en-US" sz="800" kern="1200" dirty="0"/>
            <a:t>로그</a:t>
          </a:r>
        </a:p>
      </dsp:txBody>
      <dsp:txXfrm>
        <a:off x="981929" y="647615"/>
        <a:ext cx="688332" cy="4129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1E1BA-3F62-471E-B446-E815389107E8}">
      <dsp:nvSpPr>
        <dsp:cNvPr id="0" name=""/>
        <dsp:cNvSpPr/>
      </dsp:nvSpPr>
      <dsp:spPr>
        <a:xfrm>
          <a:off x="133428" y="170887"/>
          <a:ext cx="798190" cy="4789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한국어 대화</a:t>
          </a:r>
        </a:p>
      </dsp:txBody>
      <dsp:txXfrm>
        <a:off x="133428" y="170887"/>
        <a:ext cx="798190" cy="478914"/>
      </dsp:txXfrm>
    </dsp:sp>
    <dsp:sp modelId="{B19FE6E9-D294-4D8C-9DB7-6A863B33F024}">
      <dsp:nvSpPr>
        <dsp:cNvPr id="0" name=""/>
        <dsp:cNvSpPr/>
      </dsp:nvSpPr>
      <dsp:spPr>
        <a:xfrm>
          <a:off x="1138645" y="170887"/>
          <a:ext cx="798190" cy="4789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음성 대화</a:t>
          </a:r>
        </a:p>
      </dsp:txBody>
      <dsp:txXfrm>
        <a:off x="1138645" y="170887"/>
        <a:ext cx="798190" cy="478914"/>
      </dsp:txXfrm>
    </dsp:sp>
    <dsp:sp modelId="{35CD2041-B1C8-4F24-891F-68CC62A0DAD9}">
      <dsp:nvSpPr>
        <dsp:cNvPr id="0" name=""/>
        <dsp:cNvSpPr/>
      </dsp:nvSpPr>
      <dsp:spPr>
        <a:xfrm>
          <a:off x="636037" y="856828"/>
          <a:ext cx="798190" cy="4789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날씨</a:t>
          </a:r>
        </a:p>
      </dsp:txBody>
      <dsp:txXfrm>
        <a:off x="636037" y="856828"/>
        <a:ext cx="798190" cy="478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4213D-1366-40FA-BED0-1D7DE0C6326A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박진일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0D3F3-B9DE-4253-A27F-E0CFF222C1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51897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5C200-0E3C-43B3-B02A-1C84EBC5F51D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박진일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EA21F-64ED-4663-82D9-D947D83523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347654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프론트와 </a:t>
            </a:r>
            <a:r>
              <a:rPr lang="ko-KR" altLang="en-US" dirty="0" err="1"/>
              <a:t>백엔드로</a:t>
            </a:r>
            <a:r>
              <a:rPr lang="ko-KR" altLang="en-US" dirty="0"/>
              <a:t> 나누어 개발을 하였으며</a:t>
            </a:r>
            <a:r>
              <a:rPr lang="en-US" altLang="ko-KR" dirty="0"/>
              <a:t>, </a:t>
            </a:r>
            <a:r>
              <a:rPr lang="ko-KR" altLang="en-US" dirty="0"/>
              <a:t>앱은 </a:t>
            </a:r>
            <a:r>
              <a:rPr lang="ko-KR" altLang="en-US" dirty="0" err="1"/>
              <a:t>김인아</a:t>
            </a:r>
            <a:r>
              <a:rPr lang="ko-KR" altLang="en-US" dirty="0"/>
              <a:t> 전소연이 주로 개발하였고</a:t>
            </a:r>
            <a:r>
              <a:rPr lang="en-US" altLang="ko-KR" dirty="0"/>
              <a:t>, </a:t>
            </a:r>
            <a:r>
              <a:rPr lang="ko-KR" altLang="en-US" dirty="0"/>
              <a:t>장정호는 </a:t>
            </a:r>
            <a:r>
              <a:rPr lang="ko-KR" altLang="en-US" dirty="0" err="1"/>
              <a:t>백엔드</a:t>
            </a:r>
            <a:r>
              <a:rPr lang="ko-KR" altLang="en-US" dirty="0"/>
              <a:t> 쪽을 주로 개발하였습니다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B5C200-0E3C-43B3-B02A-1C84EBC5F51D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박진일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EA21F-64ED-4663-82D9-D947D835238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54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모듈을 이렇게 구성되어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B5C200-0E3C-43B3-B02A-1C84EBC5F51D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박진일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EA21F-64ED-4663-82D9-D947D835238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996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시스템 구성도입니다</a:t>
            </a:r>
            <a:r>
              <a:rPr lang="en-US" altLang="ko-KR" dirty="0"/>
              <a:t>. </a:t>
            </a:r>
            <a:r>
              <a:rPr lang="ko-KR" altLang="en-US" dirty="0"/>
              <a:t>기본적으로 클라이언트 </a:t>
            </a:r>
            <a:r>
              <a:rPr lang="en-US" altLang="ko-KR" dirty="0"/>
              <a:t>– </a:t>
            </a:r>
            <a:r>
              <a:rPr lang="ko-KR" altLang="en-US" dirty="0"/>
              <a:t>서버 구조로 되어있습니다</a:t>
            </a:r>
            <a:r>
              <a:rPr lang="en-US" altLang="ko-KR" dirty="0"/>
              <a:t>. </a:t>
            </a:r>
            <a:r>
              <a:rPr lang="ko-KR" altLang="en-US" dirty="0"/>
              <a:t>클라이언트는 안드로이드를 사용했고</a:t>
            </a:r>
            <a:r>
              <a:rPr lang="en-US" altLang="ko-KR" dirty="0"/>
              <a:t>, </a:t>
            </a:r>
            <a:r>
              <a:rPr lang="ko-KR" altLang="en-US" dirty="0"/>
              <a:t>서버는 </a:t>
            </a:r>
            <a:r>
              <a:rPr lang="en-US" altLang="ko-KR" dirty="0"/>
              <a:t>Nodejs</a:t>
            </a:r>
            <a:r>
              <a:rPr lang="ko-KR" altLang="en-US" dirty="0"/>
              <a:t>를 사용했습니다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챗봇은</a:t>
            </a:r>
            <a:r>
              <a:rPr lang="ko-KR" altLang="en-US" dirty="0"/>
              <a:t> </a:t>
            </a:r>
            <a:r>
              <a:rPr lang="en-US" altLang="ko-KR" dirty="0" err="1"/>
              <a:t>Tensorflow</a:t>
            </a:r>
            <a:r>
              <a:rPr lang="ko-KR" altLang="en-US" dirty="0"/>
              <a:t>를 이용해 구현했으며</a:t>
            </a:r>
            <a:r>
              <a:rPr lang="en-US" altLang="ko-KR" dirty="0"/>
              <a:t>, </a:t>
            </a:r>
            <a:r>
              <a:rPr lang="ko-KR" altLang="en-US" dirty="0"/>
              <a:t>유저의 대화 의도가 무엇인지 파악할 수 있습니다</a:t>
            </a:r>
            <a:r>
              <a:rPr lang="en-US" altLang="ko-KR" dirty="0"/>
              <a:t>. </a:t>
            </a:r>
            <a:r>
              <a:rPr lang="ko-KR" altLang="en-US" dirty="0"/>
              <a:t>하지만 성능 이슈로 상용 </a:t>
            </a:r>
            <a:r>
              <a:rPr lang="ko-KR" altLang="en-US" dirty="0" err="1"/>
              <a:t>챗봇</a:t>
            </a:r>
            <a:r>
              <a:rPr lang="ko-KR" altLang="en-US" dirty="0"/>
              <a:t> 클라우드 서비스인 </a:t>
            </a:r>
            <a:r>
              <a:rPr lang="en-US" altLang="ko-KR" dirty="0"/>
              <a:t>IBM </a:t>
            </a:r>
            <a:r>
              <a:rPr lang="ko-KR" altLang="en-US" dirty="0"/>
              <a:t>왓슨 </a:t>
            </a:r>
            <a:r>
              <a:rPr lang="ko-KR" altLang="en-US" dirty="0" err="1"/>
              <a:t>어시스턴트를</a:t>
            </a:r>
            <a:r>
              <a:rPr lang="ko-KR" altLang="en-US" dirty="0"/>
              <a:t> 일부 이용하여 </a:t>
            </a:r>
            <a:r>
              <a:rPr lang="ko-KR" altLang="en-US" dirty="0" err="1"/>
              <a:t>챗봇의</a:t>
            </a:r>
            <a:r>
              <a:rPr lang="ko-KR" altLang="en-US" dirty="0"/>
              <a:t> 성능을 높였습니다</a:t>
            </a:r>
            <a:r>
              <a:rPr lang="en-US" altLang="ko-KR" dirty="0"/>
              <a:t>. </a:t>
            </a:r>
            <a:r>
              <a:rPr lang="ko-KR" altLang="en-US" dirty="0"/>
              <a:t>또한 날씨 정보를 </a:t>
            </a:r>
            <a:r>
              <a:rPr lang="ko-KR" altLang="en-US" dirty="0" err="1"/>
              <a:t>받아오기</a:t>
            </a:r>
            <a:r>
              <a:rPr lang="ko-KR" altLang="en-US" dirty="0"/>
              <a:t> 위해 기상청 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사용하여 날씨 정보를 가져옵니다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B5C200-0E3C-43B3-B02A-1C84EBC5F51D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박진일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EA21F-64ED-4663-82D9-D947D835238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281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모듈 구성도입니다</a:t>
            </a:r>
            <a:r>
              <a:rPr lang="en-US" altLang="ko-KR" dirty="0"/>
              <a:t>. </a:t>
            </a:r>
            <a:r>
              <a:rPr lang="ko-KR" altLang="en-US" dirty="0"/>
              <a:t>저희 프로젝트는 한국어 교육 모듈</a:t>
            </a:r>
            <a:r>
              <a:rPr lang="en-US" altLang="ko-KR" dirty="0"/>
              <a:t>, DB </a:t>
            </a:r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한국어 대화 모듈</a:t>
            </a:r>
            <a:r>
              <a:rPr lang="en-US" altLang="ko-KR" dirty="0"/>
              <a:t>, </a:t>
            </a:r>
            <a:r>
              <a:rPr lang="ko-KR" altLang="en-US" dirty="0" err="1"/>
              <a:t>챗봇</a:t>
            </a:r>
            <a:r>
              <a:rPr lang="ko-KR" altLang="en-US" dirty="0"/>
              <a:t> 모듈로 나누어 구성을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B5C200-0E3C-43B3-B02A-1C84EBC5F51D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박진일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EA21F-64ED-4663-82D9-D947D835238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573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</a:t>
            </a:r>
            <a:r>
              <a:rPr lang="en-US" altLang="ko-KR" dirty="0" err="1"/>
              <a:t>DataFlowDiagram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사용자는 로그인</a:t>
            </a:r>
            <a:r>
              <a:rPr lang="en-US" altLang="ko-KR" dirty="0"/>
              <a:t>, </a:t>
            </a:r>
            <a:r>
              <a:rPr lang="ko-KR" altLang="en-US" dirty="0"/>
              <a:t>학습 콘텐츠</a:t>
            </a:r>
            <a:r>
              <a:rPr lang="en-US" altLang="ko-KR" dirty="0"/>
              <a:t>, </a:t>
            </a:r>
            <a:r>
              <a:rPr lang="ko-KR" altLang="en-US" dirty="0"/>
              <a:t>퀴즈 콘텐츠를 안드로이드 </a:t>
            </a:r>
            <a:r>
              <a:rPr lang="en-US" altLang="ko-KR" dirty="0"/>
              <a:t>DB</a:t>
            </a:r>
            <a:r>
              <a:rPr lang="ko-KR" altLang="en-US" dirty="0"/>
              <a:t>인 </a:t>
            </a:r>
            <a:r>
              <a:rPr lang="en-US" altLang="ko-KR" dirty="0"/>
              <a:t>SQLite</a:t>
            </a:r>
            <a:r>
              <a:rPr lang="ko-KR" altLang="en-US" dirty="0"/>
              <a:t>에서 주로 가져오고</a:t>
            </a:r>
            <a:r>
              <a:rPr lang="en-US" altLang="ko-KR" dirty="0"/>
              <a:t>, </a:t>
            </a:r>
            <a:r>
              <a:rPr lang="ko-KR" altLang="en-US" dirty="0"/>
              <a:t>유저 데이터는 서버에서 가져옵니다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B5C200-0E3C-43B3-B02A-1C84EBC5F51D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박진일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EA21F-64ED-4663-82D9-D947D835238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607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</a:t>
            </a:r>
            <a:r>
              <a:rPr lang="ko-KR" altLang="en-US" dirty="0" err="1"/>
              <a:t>챗봇은</a:t>
            </a:r>
            <a:r>
              <a:rPr lang="ko-KR" altLang="en-US" dirty="0"/>
              <a:t> 사용자가 입력하면</a:t>
            </a:r>
            <a:r>
              <a:rPr lang="en-US" altLang="ko-KR" dirty="0"/>
              <a:t>, </a:t>
            </a:r>
            <a:r>
              <a:rPr lang="ko-KR" altLang="en-US" dirty="0"/>
              <a:t>대화의도를 파악하고</a:t>
            </a:r>
            <a:r>
              <a:rPr lang="en-US" altLang="ko-KR" dirty="0"/>
              <a:t>, </a:t>
            </a:r>
            <a:r>
              <a:rPr lang="ko-KR" altLang="en-US" dirty="0"/>
              <a:t>핵심어를 추출하고</a:t>
            </a:r>
            <a:r>
              <a:rPr lang="en-US" altLang="ko-KR" dirty="0"/>
              <a:t>, </a:t>
            </a:r>
            <a:r>
              <a:rPr lang="ko-KR" altLang="en-US" dirty="0"/>
              <a:t>대답을 결정하고 로깅하는 구조로 되어있습니다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B5C200-0E3C-43B3-B02A-1C84EBC5F51D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박진일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EA21F-64ED-4663-82D9-D947D835238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696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</a:t>
            </a:r>
            <a:r>
              <a:rPr lang="en-US" altLang="ko-KR" dirty="0"/>
              <a:t>DB</a:t>
            </a:r>
            <a:r>
              <a:rPr lang="ko-KR" altLang="en-US" dirty="0"/>
              <a:t>는 이렇게 구성되어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B5C200-0E3C-43B3-B02A-1C84EBC5F51D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박진일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EA21F-64ED-4663-82D9-D947D835238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86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</a:t>
            </a:r>
            <a:r>
              <a:rPr lang="ko-KR" altLang="en-US" dirty="0" err="1"/>
              <a:t>챗봇</a:t>
            </a:r>
            <a:r>
              <a:rPr lang="ko-KR" altLang="en-US" dirty="0"/>
              <a:t> 플로우 차트 입니다</a:t>
            </a:r>
            <a:r>
              <a:rPr lang="en-US" altLang="ko-KR" dirty="0"/>
              <a:t>. </a:t>
            </a:r>
            <a:r>
              <a:rPr lang="ko-KR" altLang="en-US" dirty="0"/>
              <a:t>유저가 대화를 입력하면 입력 정규화를 하고</a:t>
            </a:r>
            <a:r>
              <a:rPr lang="en-US" altLang="ko-KR" dirty="0"/>
              <a:t>, </a:t>
            </a:r>
            <a:r>
              <a:rPr lang="ko-KR" altLang="en-US" dirty="0"/>
              <a:t>어떤 대화인지 판단하여 저희 자체 제작 </a:t>
            </a:r>
            <a:r>
              <a:rPr lang="ko-KR" altLang="en-US" dirty="0" err="1"/>
              <a:t>챗봇으로</a:t>
            </a:r>
            <a:r>
              <a:rPr lang="ko-KR" altLang="en-US" dirty="0"/>
              <a:t> 보낼지</a:t>
            </a:r>
            <a:r>
              <a:rPr lang="en-US" altLang="ko-KR" dirty="0"/>
              <a:t>, </a:t>
            </a:r>
            <a:r>
              <a:rPr lang="ko-KR" altLang="en-US" dirty="0"/>
              <a:t>아니면 클라우드 </a:t>
            </a:r>
            <a:r>
              <a:rPr lang="ko-KR" altLang="en-US" dirty="0" err="1"/>
              <a:t>챗봇</a:t>
            </a:r>
            <a:r>
              <a:rPr lang="ko-KR" altLang="en-US" dirty="0"/>
              <a:t> 서비스로 보낼지 결정합니다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B5C200-0E3C-43B3-B02A-1C84EBC5F51D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박진일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EA21F-64ED-4663-82D9-D947D835238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030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교육 </a:t>
            </a:r>
            <a:r>
              <a:rPr lang="en-US" altLang="ko-KR" dirty="0"/>
              <a:t>Flow Chart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사용자는</a:t>
            </a:r>
            <a:r>
              <a:rPr lang="en-US" altLang="ko-KR" dirty="0"/>
              <a:t> </a:t>
            </a:r>
            <a:r>
              <a:rPr lang="ko-KR" altLang="en-US" dirty="0"/>
              <a:t>단어</a:t>
            </a:r>
            <a:r>
              <a:rPr lang="en-US" altLang="ko-KR" dirty="0"/>
              <a:t>, </a:t>
            </a:r>
            <a:r>
              <a:rPr lang="ko-KR" altLang="en-US" dirty="0"/>
              <a:t>대본학습 후 퀴즈를 통해서 학습을 진행합니다</a:t>
            </a:r>
            <a:r>
              <a:rPr lang="en-US" altLang="ko-KR" dirty="0"/>
              <a:t>. </a:t>
            </a:r>
            <a:r>
              <a:rPr lang="ko-KR" altLang="en-US" dirty="0"/>
              <a:t>그리고 유저페이지에서 자신이 어떤 문제를 틀렸는지 확인하는 것으로 학습을 마칩니다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B5C200-0E3C-43B3-B02A-1C84EBC5F51D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박진일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EA21F-64ED-4663-82D9-D947D835238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062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프로그램은 회원관리</a:t>
            </a:r>
            <a:r>
              <a:rPr lang="en-US" altLang="ko-KR" dirty="0"/>
              <a:t>, </a:t>
            </a:r>
            <a:r>
              <a:rPr lang="ko-KR" altLang="en-US" dirty="0"/>
              <a:t>학습</a:t>
            </a:r>
            <a:r>
              <a:rPr lang="en-US" altLang="ko-KR" dirty="0"/>
              <a:t>, </a:t>
            </a:r>
            <a:r>
              <a:rPr lang="ko-KR" altLang="en-US" dirty="0"/>
              <a:t>퀴즈</a:t>
            </a:r>
            <a:r>
              <a:rPr lang="en-US" altLang="ko-KR" dirty="0"/>
              <a:t>, </a:t>
            </a:r>
            <a:r>
              <a:rPr lang="ko-KR" altLang="en-US" dirty="0"/>
              <a:t>상식</a:t>
            </a:r>
            <a:r>
              <a:rPr lang="en-US" altLang="ko-KR" dirty="0"/>
              <a:t>, </a:t>
            </a:r>
            <a:r>
              <a:rPr lang="ko-KR" altLang="en-US" dirty="0"/>
              <a:t>유저페이지</a:t>
            </a:r>
            <a:r>
              <a:rPr lang="en-US" altLang="ko-KR" dirty="0"/>
              <a:t>, </a:t>
            </a:r>
            <a:r>
              <a:rPr lang="ko-KR" altLang="en-US" dirty="0" err="1"/>
              <a:t>챗봇으로</a:t>
            </a:r>
            <a:r>
              <a:rPr lang="ko-KR" altLang="en-US" dirty="0"/>
              <a:t> 구성되어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B5C200-0E3C-43B3-B02A-1C84EBC5F51D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박진일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EA21F-64ED-4663-82D9-D947D835238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838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448F-B344-477E-B61C-8AD8112262CB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781ACEB-ED61-4652-B860-9AE94454256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9F97-4B05-4FC4-9626-C6564AD5D92C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993B-24AC-4663-8747-6889754B17B5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2DBC-7EB7-4008-A595-4A3366AB32CF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27096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BF4E-4D3A-4E74-B3E6-3F29455AD3CB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81ACEB-ED61-4652-B860-9AE94454256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>
          <a:xfrm>
            <a:off x="6172200" y="6242050"/>
            <a:ext cx="2476500" cy="476250"/>
          </a:xfrm>
        </p:spPr>
        <p:txBody>
          <a:bodyPr/>
          <a:lstStyle/>
          <a:p>
            <a:fld id="{105F193E-B3D7-40AE-A459-DCC289C0FF98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19456" y="6223000"/>
            <a:ext cx="3962400" cy="457200"/>
          </a:xfrm>
        </p:spPr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37304" y="6242050"/>
            <a:ext cx="457200" cy="457200"/>
          </a:xfrm>
          <a:noFill/>
        </p:spPr>
        <p:txBody>
          <a:bodyPr/>
          <a:lstStyle/>
          <a:p>
            <a:fld id="{F781ACEB-ED61-4652-B860-9AE9445425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10"/>
          </p:nvPr>
        </p:nvSpPr>
        <p:spPr>
          <a:xfrm>
            <a:off x="6172200" y="6242050"/>
            <a:ext cx="2476500" cy="476250"/>
          </a:xfrm>
        </p:spPr>
        <p:txBody>
          <a:bodyPr/>
          <a:lstStyle/>
          <a:p>
            <a:fld id="{11043E0A-3415-4085-BE61-27909152714E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19456" y="6223000"/>
            <a:ext cx="3962400" cy="457200"/>
          </a:xfrm>
        </p:spPr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37304" y="6242050"/>
            <a:ext cx="457200" cy="457200"/>
          </a:xfrm>
          <a:noFill/>
        </p:spPr>
        <p:txBody>
          <a:bodyPr/>
          <a:lstStyle/>
          <a:p>
            <a:fld id="{F781ACEB-ED61-4652-B860-9AE9445425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172200" y="6242050"/>
            <a:ext cx="2476500" cy="476250"/>
          </a:xfrm>
        </p:spPr>
        <p:txBody>
          <a:bodyPr/>
          <a:lstStyle/>
          <a:p>
            <a:fld id="{82E7B611-4E21-410E-8791-6EA1202660F4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19456" y="6223000"/>
            <a:ext cx="3962400" cy="457200"/>
          </a:xfrm>
        </p:spPr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37304" y="6242050"/>
            <a:ext cx="457200" cy="457200"/>
          </a:xfrm>
          <a:noFill/>
        </p:spPr>
        <p:txBody>
          <a:bodyPr/>
          <a:lstStyle/>
          <a:p>
            <a:fld id="{F781ACEB-ED61-4652-B860-9AE9445425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172200" y="6242050"/>
            <a:ext cx="2476500" cy="476250"/>
          </a:xfrm>
        </p:spPr>
        <p:txBody>
          <a:bodyPr/>
          <a:lstStyle/>
          <a:p>
            <a:fld id="{D7B6B380-C1BD-4E2E-90C8-003B70D4F0AF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19456" y="6223000"/>
            <a:ext cx="3962400" cy="457200"/>
          </a:xfrm>
        </p:spPr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37304" y="6242050"/>
            <a:ext cx="457200" cy="457200"/>
          </a:xfrm>
          <a:noFill/>
        </p:spPr>
        <p:txBody>
          <a:bodyPr/>
          <a:lstStyle/>
          <a:p>
            <a:fld id="{F781ACEB-ED61-4652-B860-9AE94454256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611560" y="6234927"/>
            <a:ext cx="8034282" cy="2385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7917-8A61-4D4A-8137-5DDE9164E0DD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958C0-E0F7-48F3-8E09-23172FB2E808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72F3-3BEE-47A7-A9AE-3F3268A729CC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781ACEB-ED61-4652-B860-9AE94454256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2420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1"/>
                </a:solidFill>
              </a:defRPr>
            </a:lvl1pPr>
          </a:lstStyle>
          <a:p>
            <a:fld id="{EA7E378B-5588-467C-BE21-9D458448E6B6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19456" y="62230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장정호</a:t>
            </a:r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4337304" y="6242050"/>
            <a:ext cx="457200" cy="4572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781ACEB-ED61-4652-B860-9AE9445425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</p:sldLayoutIdLst>
  <p:transition>
    <p:fade/>
  </p:transition>
  <p:hf hdr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2.xml"/><Relationship Id="rId18" Type="http://schemas.openxmlformats.org/officeDocument/2006/relationships/diagramQuickStyle" Target="../diagrams/quickStyle3.xml"/><Relationship Id="rId26" Type="http://schemas.openxmlformats.org/officeDocument/2006/relationships/diagramColors" Target="../diagrams/colors4.xml"/><Relationship Id="rId3" Type="http://schemas.openxmlformats.org/officeDocument/2006/relationships/image" Target="../media/image2.png"/><Relationship Id="rId21" Type="http://schemas.openxmlformats.org/officeDocument/2006/relationships/image" Target="../media/image7.png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2.xml"/><Relationship Id="rId17" Type="http://schemas.openxmlformats.org/officeDocument/2006/relationships/diagramLayout" Target="../diagrams/layout3.xml"/><Relationship Id="rId25" Type="http://schemas.openxmlformats.org/officeDocument/2006/relationships/diagramQuickStyle" Target="../diagrams/quickStyle4.xml"/><Relationship Id="rId2" Type="http://schemas.openxmlformats.org/officeDocument/2006/relationships/notesSlide" Target="../notesSlides/notesSlide3.xml"/><Relationship Id="rId16" Type="http://schemas.openxmlformats.org/officeDocument/2006/relationships/diagramData" Target="../diagrams/data3.xml"/><Relationship Id="rId20" Type="http://schemas.microsoft.com/office/2007/relationships/diagramDrawing" Target="../diagrams/drawing3.xml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24" Type="http://schemas.openxmlformats.org/officeDocument/2006/relationships/diagramLayout" Target="../diagrams/layout4.xml"/><Relationship Id="rId32" Type="http://schemas.openxmlformats.org/officeDocument/2006/relationships/image" Target="../media/image13.svg"/><Relationship Id="rId5" Type="http://schemas.openxmlformats.org/officeDocument/2006/relationships/image" Target="../media/image4.png"/><Relationship Id="rId15" Type="http://schemas.microsoft.com/office/2007/relationships/diagramDrawing" Target="../diagrams/drawing2.xml"/><Relationship Id="rId23" Type="http://schemas.openxmlformats.org/officeDocument/2006/relationships/diagramData" Target="../diagrams/data4.xml"/><Relationship Id="rId28" Type="http://schemas.openxmlformats.org/officeDocument/2006/relationships/image" Target="../media/image9.png"/><Relationship Id="rId10" Type="http://schemas.microsoft.com/office/2007/relationships/diagramDrawing" Target="../diagrams/drawing1.xml"/><Relationship Id="rId19" Type="http://schemas.openxmlformats.org/officeDocument/2006/relationships/diagramColors" Target="../diagrams/colors3.xml"/><Relationship Id="rId31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2.xml"/><Relationship Id="rId22" Type="http://schemas.openxmlformats.org/officeDocument/2006/relationships/image" Target="../media/image8.svg"/><Relationship Id="rId27" Type="http://schemas.microsoft.com/office/2007/relationships/diagramDrawing" Target="../diagrams/drawing4.xml"/><Relationship Id="rId30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 t="29954" b="45530"/>
          <a:stretch>
            <a:fillRect/>
          </a:stretch>
        </p:blipFill>
        <p:spPr bwMode="auto">
          <a:xfrm>
            <a:off x="-9525" y="908720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33011" y="313441"/>
            <a:ext cx="1569813" cy="523271"/>
          </a:xfrm>
          <a:prstGeom prst="rect">
            <a:avLst/>
          </a:prstGeom>
        </p:spPr>
      </p:pic>
      <p:cxnSp>
        <p:nvCxnSpPr>
          <p:cNvPr id="31" name="직선 연결선 30"/>
          <p:cNvCxnSpPr/>
          <p:nvPr/>
        </p:nvCxnSpPr>
        <p:spPr>
          <a:xfrm>
            <a:off x="611560" y="6234927"/>
            <a:ext cx="8034282" cy="2385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2060" y="256338"/>
            <a:ext cx="455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Ⅱ. </a:t>
            </a:r>
            <a:r>
              <a:rPr lang="ko-KR" altLang="en-US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내용 및 범위</a:t>
            </a:r>
            <a:endParaRPr lang="en-US" altLang="ko-KR" sz="32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59F2-E0D3-4AC8-8862-2E4B9C3BBD70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장정호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1</a:t>
            </a:fld>
            <a:endParaRPr lang="ko-KR" altLang="en-US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8" y="239643"/>
            <a:ext cx="560742" cy="60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Shape 566">
            <a:extLst>
              <a:ext uri="{FF2B5EF4-FFF2-40B4-BE49-F238E27FC236}">
                <a16:creationId xmlns:a16="http://schemas.microsoft.com/office/drawing/2014/main" id="{1252D7D1-597E-47CB-BFB9-79B61B9EA8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5715557"/>
              </p:ext>
            </p:extLst>
          </p:nvPr>
        </p:nvGraphicFramePr>
        <p:xfrm>
          <a:off x="219456" y="1110386"/>
          <a:ext cx="8683368" cy="4979478"/>
        </p:xfrm>
        <a:graphic>
          <a:graphicData uri="http://schemas.openxmlformats.org/drawingml/2006/table">
            <a:tbl>
              <a:tblPr firstRow="1" bandRow="1"/>
              <a:tblGrid>
                <a:gridCol w="700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0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9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5543">
                <a:tc gridSpan="2"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기능</a:t>
                      </a:r>
                      <a:endParaRPr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세부기능</a:t>
                      </a:r>
                      <a:endParaRPr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담당</a:t>
                      </a:r>
                      <a:endParaRPr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15">
                <a:tc rowSpan="7"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앱</a:t>
                      </a:r>
                      <a:endParaRPr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단어학습</a:t>
                      </a:r>
                      <a:endParaRPr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E3F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DB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에서 단어 목록을 가져오는 기능</a:t>
                      </a:r>
                      <a:endParaRPr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김인아</a:t>
                      </a:r>
                      <a:endParaRPr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1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드라마대본</a:t>
                      </a:r>
                      <a:endParaRPr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E3F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영상을 통해 사용자가 한국어 학습</a:t>
                      </a:r>
                      <a:endParaRPr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전소연</a:t>
                      </a:r>
                      <a:endParaRPr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15">
                <a:tc vMerge="1"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600" b="1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0076B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대본학습</a:t>
                      </a:r>
                      <a:endParaRPr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E3F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상황 별 대화 대본을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TTS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하여 통해 한국어 학습</a:t>
                      </a:r>
                      <a:endParaRPr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김인아</a:t>
                      </a:r>
                      <a:endParaRPr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1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학습퀴즈</a:t>
                      </a:r>
                      <a:endParaRPr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E3F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배운 내용을 토대로 한국어 단어 시험</a:t>
                      </a:r>
                      <a:endParaRPr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전소연</a:t>
                      </a:r>
                      <a:endParaRPr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15">
                <a:tc vMerge="1"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1600" b="1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0076B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한국어 상식</a:t>
                      </a:r>
                      <a:endParaRPr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E3F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한국의 다양한 문화와 상식들을 학습</a:t>
                      </a:r>
                      <a:endParaRPr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전소연</a:t>
                      </a:r>
                      <a:endParaRPr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UI</a:t>
                      </a:r>
                      <a:endParaRPr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E3F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전체적인 디자인</a:t>
                      </a:r>
                      <a:endParaRPr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김인아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&amp;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전소연</a:t>
                      </a:r>
                      <a:endParaRPr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451246"/>
                  </a:ext>
                </a:extLst>
              </a:tr>
              <a:tr h="51821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한국어 대화</a:t>
                      </a:r>
                      <a:endParaRPr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E3F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STT, TTS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를 이용한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챗봇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 대화</a:t>
                      </a:r>
                      <a:endParaRPr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장정호</a:t>
                      </a:r>
                      <a:endParaRPr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15">
                <a:tc rowSpan="2"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서버</a:t>
                      </a:r>
                      <a:endParaRPr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NLU</a:t>
                      </a:r>
                      <a:endParaRPr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E3F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자체 개발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NLU,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클라우드 서비스</a:t>
                      </a:r>
                      <a:endParaRPr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장정호</a:t>
                      </a:r>
                      <a:endParaRPr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1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서버</a:t>
                      </a:r>
                      <a:endParaRPr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E3F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유저 관리</a:t>
                      </a:r>
                      <a:endParaRPr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-윤고딕350"/>
                          <a:sym typeface="-윤고딕350"/>
                        </a:rPr>
                        <a:t>장정호</a:t>
                      </a:r>
                      <a:endParaRPr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-윤고딕350"/>
                        <a:sym typeface="-윤고딕35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74963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 t="29954" b="45530"/>
          <a:stretch>
            <a:fillRect/>
          </a:stretch>
        </p:blipFill>
        <p:spPr bwMode="auto">
          <a:xfrm>
            <a:off x="-9525" y="908720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600646" y="1084250"/>
            <a:ext cx="644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맑은 고딕" pitchFamily="50" charset="-127"/>
              </a:rPr>
              <a:t>※</a:t>
            </a:r>
            <a:r>
              <a:rPr lang="en-US" altLang="ko-KR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 </a:t>
            </a:r>
            <a:r>
              <a:rPr lang="ko-KR" altLang="en-US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프로그램 구조도</a:t>
            </a:r>
            <a:endParaRPr lang="en-US" altLang="ko-KR" sz="2400" b="1" dirty="0">
              <a:ln>
                <a:solidFill>
                  <a:prstClr val="white">
                    <a:alpha val="55000"/>
                  </a:prstClr>
                </a:solidFill>
              </a:ln>
              <a:latin typeface="+mn-ea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33011" y="313441"/>
            <a:ext cx="1569813" cy="523271"/>
          </a:xfrm>
          <a:prstGeom prst="rect">
            <a:avLst/>
          </a:prstGeom>
        </p:spPr>
      </p:pic>
      <p:cxnSp>
        <p:nvCxnSpPr>
          <p:cNvPr id="62" name="직선 연결선 61"/>
          <p:cNvCxnSpPr/>
          <p:nvPr/>
        </p:nvCxnSpPr>
        <p:spPr>
          <a:xfrm>
            <a:off x="611560" y="6234927"/>
            <a:ext cx="8034282" cy="2385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4178" y="241433"/>
            <a:ext cx="798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Ⅲ. </a:t>
            </a:r>
            <a:r>
              <a:rPr lang="ko-KR" altLang="en-US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설계</a:t>
            </a:r>
            <a:endParaRPr lang="en-US" altLang="ko-KR" sz="32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8ACC-B2F4-465F-8092-2A74DA2BA9F9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8" y="239643"/>
            <a:ext cx="560742" cy="60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8C474AB-21FC-48DD-9F7B-D5B3D92FDA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89" y="1817952"/>
            <a:ext cx="8625639" cy="395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1129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 t="29954" b="45530"/>
          <a:stretch>
            <a:fillRect/>
          </a:stretch>
        </p:blipFill>
        <p:spPr bwMode="auto">
          <a:xfrm>
            <a:off x="-9525" y="908720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600646" y="1084250"/>
            <a:ext cx="644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맑은 고딕" pitchFamily="50" charset="-127"/>
              </a:rPr>
              <a:t>※</a:t>
            </a:r>
            <a:r>
              <a:rPr lang="en-US" altLang="ko-KR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 </a:t>
            </a:r>
            <a:r>
              <a:rPr lang="ko-KR" altLang="en-US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모듈 개요도</a:t>
            </a:r>
            <a:endParaRPr lang="en-US" altLang="ko-KR" sz="2400" b="1" dirty="0">
              <a:ln>
                <a:solidFill>
                  <a:prstClr val="white">
                    <a:alpha val="55000"/>
                  </a:prstClr>
                </a:solidFill>
              </a:ln>
              <a:latin typeface="+mn-ea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33011" y="313441"/>
            <a:ext cx="1569813" cy="523271"/>
          </a:xfrm>
          <a:prstGeom prst="rect">
            <a:avLst/>
          </a:prstGeom>
        </p:spPr>
      </p:pic>
      <p:cxnSp>
        <p:nvCxnSpPr>
          <p:cNvPr id="62" name="직선 연결선 61"/>
          <p:cNvCxnSpPr/>
          <p:nvPr/>
        </p:nvCxnSpPr>
        <p:spPr>
          <a:xfrm>
            <a:off x="611560" y="6234927"/>
            <a:ext cx="8034282" cy="2385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4178" y="241433"/>
            <a:ext cx="798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Ⅲ. </a:t>
            </a:r>
            <a:r>
              <a:rPr lang="ko-KR" altLang="en-US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설계</a:t>
            </a:r>
            <a:endParaRPr lang="en-US" altLang="ko-KR" sz="32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4528-C1CB-46A8-86D4-5175EBAF92C4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8" y="239643"/>
            <a:ext cx="560742" cy="60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257827"/>
              </p:ext>
            </p:extLst>
          </p:nvPr>
        </p:nvGraphicFramePr>
        <p:xfrm>
          <a:off x="1351335" y="1511797"/>
          <a:ext cx="6445250" cy="47231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88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8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</a:rPr>
                        <a:t>기능</a:t>
                      </a:r>
                      <a:endParaRPr lang="ko-KR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</a:rPr>
                        <a:t>내용 및 범위</a:t>
                      </a:r>
                      <a:endParaRPr lang="ko-KR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</a:rPr>
                        <a:t>비고</a:t>
                      </a:r>
                      <a:endParaRPr lang="ko-KR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u="none" strike="noStrike" dirty="0">
                          <a:effectLst/>
                        </a:rPr>
                        <a:t>0</a:t>
                      </a:r>
                      <a:endParaRPr lang="en-US" altLang="ko-KR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</a:rPr>
                        <a:t>한국어 교육 프로그램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u="none" strike="noStrike" dirty="0">
                          <a:effectLst/>
                        </a:rPr>
                        <a:t>1.0</a:t>
                      </a:r>
                      <a:endParaRPr lang="en-US" altLang="ko-KR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</a:rPr>
                        <a:t>한국어 교육 어플리케이션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u="none" strike="noStrike" dirty="0">
                          <a:effectLst/>
                        </a:rPr>
                        <a:t>1.1</a:t>
                      </a:r>
                      <a:endParaRPr lang="en-US" altLang="ko-KR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</a:rPr>
                        <a:t>회원 관리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u="none" strike="noStrike" dirty="0">
                          <a:effectLst/>
                        </a:rPr>
                        <a:t>1.1.1</a:t>
                      </a:r>
                      <a:endParaRPr lang="en-US" altLang="ko-KR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</a:rPr>
                        <a:t>로그인 </a:t>
                      </a:r>
                      <a:r>
                        <a:rPr lang="en-US" altLang="ko-KR" sz="1200" u="none" strike="noStrike" dirty="0">
                          <a:effectLst/>
                        </a:rPr>
                        <a:t>- </a:t>
                      </a:r>
                      <a:r>
                        <a:rPr lang="ko-KR" altLang="en-US" sz="1200" u="none" strike="noStrike" dirty="0">
                          <a:effectLst/>
                        </a:rPr>
                        <a:t>고객정보 일치할 시 로그인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u="none" strike="noStrike" dirty="0">
                          <a:effectLst/>
                        </a:rPr>
                        <a:t>1.1.2</a:t>
                      </a:r>
                      <a:endParaRPr lang="en-US" altLang="ko-KR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</a:rPr>
                        <a:t>회원가입 </a:t>
                      </a:r>
                      <a:r>
                        <a:rPr lang="en-US" altLang="ko-KR" sz="1200" u="none" strike="noStrike" dirty="0">
                          <a:effectLst/>
                        </a:rPr>
                        <a:t>- </a:t>
                      </a:r>
                      <a:r>
                        <a:rPr lang="ko-KR" altLang="en-US" sz="1200" u="none" strike="noStrike" dirty="0">
                          <a:effectLst/>
                        </a:rPr>
                        <a:t>아이디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비밀번호 등 사용자 정보 입력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u="none" strike="noStrike" dirty="0">
                          <a:effectLst/>
                        </a:rPr>
                        <a:t>1.2</a:t>
                      </a:r>
                      <a:endParaRPr lang="en-US" altLang="ko-KR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</a:rPr>
                        <a:t>학습 콘텐츠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u="none" strike="noStrike" dirty="0">
                          <a:effectLst/>
                        </a:rPr>
                        <a:t>1.2.1</a:t>
                      </a:r>
                      <a:endParaRPr lang="en-US" altLang="ko-KR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</a:rPr>
                        <a:t>단어 학습 </a:t>
                      </a:r>
                      <a:r>
                        <a:rPr lang="en-US" altLang="ko-KR" sz="1200" u="none" strike="noStrike" dirty="0">
                          <a:effectLst/>
                        </a:rPr>
                        <a:t>- </a:t>
                      </a:r>
                      <a:r>
                        <a:rPr lang="ko-KR" altLang="en-US" sz="1200" u="none" strike="noStrike" dirty="0">
                          <a:effectLst/>
                        </a:rPr>
                        <a:t>카드형식으로 단어에 대한 정보 출력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u="none" strike="noStrike" dirty="0">
                          <a:effectLst/>
                        </a:rPr>
                        <a:t>1.2.2</a:t>
                      </a:r>
                      <a:endParaRPr lang="en-US" altLang="ko-KR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</a:rPr>
                        <a:t>영상 학습 </a:t>
                      </a:r>
                      <a:r>
                        <a:rPr lang="en-US" altLang="ko-KR" sz="1200" u="none" strike="noStrike" dirty="0">
                          <a:effectLst/>
                        </a:rPr>
                        <a:t>- </a:t>
                      </a:r>
                      <a:r>
                        <a:rPr lang="ko-KR" altLang="en-US" sz="1200" u="none" strike="noStrike" dirty="0">
                          <a:effectLst/>
                        </a:rPr>
                        <a:t>영상을 통한 듣기 실력 향상하는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u="none" strike="noStrike" dirty="0">
                          <a:effectLst/>
                        </a:rPr>
                        <a:t>1.2.3</a:t>
                      </a:r>
                      <a:endParaRPr lang="en-US" altLang="ko-KR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</a:rPr>
                        <a:t>대본 학습 </a:t>
                      </a:r>
                      <a:r>
                        <a:rPr lang="en-US" altLang="ko-KR" sz="1200" u="none" strike="noStrike" dirty="0">
                          <a:effectLst/>
                        </a:rPr>
                        <a:t>-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상황별</a:t>
                      </a:r>
                      <a:r>
                        <a:rPr lang="ko-KR" altLang="en-US" sz="1200" u="none" strike="noStrike" dirty="0">
                          <a:effectLst/>
                        </a:rPr>
                        <a:t> 회화학습을 제공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u="none" strike="noStrike" dirty="0">
                          <a:effectLst/>
                        </a:rPr>
                        <a:t>1.3</a:t>
                      </a:r>
                      <a:endParaRPr lang="en-US" altLang="ko-KR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</a:rPr>
                        <a:t>퀴즈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콘텐츠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u="none" strike="noStrike" dirty="0">
                          <a:effectLst/>
                        </a:rPr>
                        <a:t>1.3.1</a:t>
                      </a:r>
                      <a:endParaRPr lang="en-US" altLang="ko-KR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</a:rPr>
                        <a:t>단어 퀴즈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u="none" strike="noStrike" dirty="0">
                          <a:effectLst/>
                        </a:rPr>
                        <a:t>1.3.2</a:t>
                      </a:r>
                      <a:endParaRPr lang="en-US" altLang="ko-KR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</a:rPr>
                        <a:t>대본 퀴즈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u="none" strike="noStrike" dirty="0">
                          <a:effectLst/>
                        </a:rPr>
                        <a:t>1.3.1.1</a:t>
                      </a:r>
                      <a:endParaRPr lang="en-US" altLang="ko-KR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</a:rPr>
                        <a:t>단어 퀴즈에서의 오답 확인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u="none" strike="noStrike" dirty="0">
                          <a:effectLst/>
                        </a:rPr>
                        <a:t>1.3.2.1</a:t>
                      </a:r>
                      <a:endParaRPr lang="en-US" altLang="ko-KR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</a:rPr>
                        <a:t>대본 퀴즈에서의 오답 확인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u="none" strike="noStrike" dirty="0">
                          <a:effectLst/>
                        </a:rPr>
                        <a:t>1.4</a:t>
                      </a:r>
                      <a:endParaRPr lang="en-US" altLang="ko-KR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</a:rPr>
                        <a:t>상식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u="none" strike="noStrike" dirty="0">
                          <a:effectLst/>
                        </a:rPr>
                        <a:t>1.4.1</a:t>
                      </a:r>
                      <a:endParaRPr lang="en-US" altLang="ko-KR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 err="1">
                          <a:effectLst/>
                        </a:rPr>
                        <a:t>알아두면</a:t>
                      </a:r>
                      <a:r>
                        <a:rPr lang="ko-KR" altLang="en-US" sz="1200" u="none" strike="noStrike" dirty="0">
                          <a:effectLst/>
                        </a:rPr>
                        <a:t> 좋은 상식 </a:t>
                      </a:r>
                      <a:r>
                        <a:rPr lang="en-US" altLang="ko-KR" sz="1200" u="none" strike="noStrike" dirty="0">
                          <a:effectLst/>
                        </a:rPr>
                        <a:t>- </a:t>
                      </a:r>
                      <a:r>
                        <a:rPr lang="ko-KR" altLang="en-US" sz="1200" u="none" strike="noStrike" dirty="0">
                          <a:effectLst/>
                        </a:rPr>
                        <a:t>우측통행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한글과 한자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예의 범절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u="none" strike="noStrike" dirty="0">
                          <a:effectLst/>
                        </a:rPr>
                        <a:t>1.4.2</a:t>
                      </a:r>
                      <a:endParaRPr lang="en-US" altLang="ko-KR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</a:rPr>
                        <a:t>우리나라 국가 상징 </a:t>
                      </a:r>
                      <a:r>
                        <a:rPr lang="en-US" altLang="ko-KR" sz="1200" u="none" strike="noStrike" dirty="0">
                          <a:effectLst/>
                        </a:rPr>
                        <a:t>- </a:t>
                      </a:r>
                      <a:r>
                        <a:rPr lang="ko-KR" altLang="en-US" sz="1200" u="none" strike="noStrike" dirty="0">
                          <a:effectLst/>
                        </a:rPr>
                        <a:t>무궁화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태극기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애국가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u="none" strike="noStrike" dirty="0">
                          <a:effectLst/>
                        </a:rPr>
                        <a:t>1.5</a:t>
                      </a:r>
                      <a:endParaRPr lang="en-US" altLang="ko-KR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</a:rPr>
                        <a:t>유저 페이지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u="none" strike="noStrike" dirty="0">
                          <a:effectLst/>
                        </a:rPr>
                        <a:t>1.5.1</a:t>
                      </a:r>
                      <a:endParaRPr lang="en-US" altLang="ko-KR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</a:rPr>
                        <a:t>틀린 단어 </a:t>
                      </a:r>
                      <a:r>
                        <a:rPr lang="en-US" altLang="ko-KR" sz="1200" u="none" strike="noStrike" dirty="0">
                          <a:effectLst/>
                        </a:rPr>
                        <a:t>- </a:t>
                      </a:r>
                      <a:r>
                        <a:rPr lang="ko-KR" altLang="en-US" sz="1200" u="none" strike="noStrike" dirty="0">
                          <a:effectLst/>
                        </a:rPr>
                        <a:t>퀴즈에서의 오답이 누적되어 리스트 형식으로 출력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u="none" strike="noStrike" dirty="0">
                          <a:effectLst/>
                        </a:rPr>
                        <a:t>1.5.2</a:t>
                      </a:r>
                      <a:endParaRPr lang="en-US" altLang="ko-KR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</a:rPr>
                        <a:t>로그아웃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u="none" strike="noStrike" dirty="0">
                          <a:effectLst/>
                        </a:rPr>
                        <a:t>1.6</a:t>
                      </a:r>
                      <a:endParaRPr lang="en-US" altLang="ko-KR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200" u="none" strike="noStrike" dirty="0">
                          <a:effectLst/>
                        </a:rPr>
                        <a:t>한국어 대화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챗봇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09127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03645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D69D-74B7-47EC-A455-C379935434C0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86063" y="2292832"/>
            <a:ext cx="8262637" cy="2000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4904" y="2772741"/>
            <a:ext cx="8589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Ⅲ. </a:t>
            </a:r>
            <a:r>
              <a:rPr lang="ko-KR" altLang="en-US" sz="60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설계</a:t>
            </a:r>
            <a:endParaRPr lang="en-US" altLang="ko-KR" sz="60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570949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3772892-4633-4095-8E02-BC23A5A79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445" y="1575938"/>
            <a:ext cx="6639766" cy="4541423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 t="29954" b="45530"/>
          <a:stretch>
            <a:fillRect/>
          </a:stretch>
        </p:blipFill>
        <p:spPr bwMode="auto">
          <a:xfrm>
            <a:off x="-9525" y="908720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600646" y="1084250"/>
            <a:ext cx="644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맑은 고딕" pitchFamily="50" charset="-127"/>
              </a:rPr>
              <a:t>※</a:t>
            </a:r>
            <a:r>
              <a:rPr lang="en-US" altLang="ko-KR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 </a:t>
            </a:r>
            <a:r>
              <a:rPr lang="ko-KR" altLang="en-US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시스템 구성도</a:t>
            </a:r>
            <a:endParaRPr lang="en-US" altLang="ko-KR" sz="2400" b="1" dirty="0">
              <a:ln>
                <a:solidFill>
                  <a:prstClr val="white">
                    <a:alpha val="55000"/>
                  </a:prstClr>
                </a:solidFill>
              </a:ln>
              <a:latin typeface="+mn-ea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33011" y="313441"/>
            <a:ext cx="1569813" cy="523271"/>
          </a:xfrm>
          <a:prstGeom prst="rect">
            <a:avLst/>
          </a:prstGeom>
        </p:spPr>
      </p:pic>
      <p:cxnSp>
        <p:nvCxnSpPr>
          <p:cNvPr id="62" name="직선 연결선 61"/>
          <p:cNvCxnSpPr/>
          <p:nvPr/>
        </p:nvCxnSpPr>
        <p:spPr>
          <a:xfrm>
            <a:off x="611560" y="6234927"/>
            <a:ext cx="8034282" cy="2385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4178" y="241433"/>
            <a:ext cx="798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Ⅲ. </a:t>
            </a:r>
            <a:r>
              <a:rPr lang="ko-KR" altLang="en-US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설계</a:t>
            </a:r>
            <a:endParaRPr lang="en-US" altLang="ko-KR" sz="32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094A2-C635-4A40-961E-DA21292ADA3F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8" y="239643"/>
            <a:ext cx="560742" cy="60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B402E747-6421-4EC8-B8E6-4C95BA03ACDC}"/>
              </a:ext>
            </a:extLst>
          </p:cNvPr>
          <p:cNvGrpSpPr/>
          <p:nvPr/>
        </p:nvGrpSpPr>
        <p:grpSpPr>
          <a:xfrm>
            <a:off x="4427984" y="3068960"/>
            <a:ext cx="200372" cy="587484"/>
            <a:chOff x="4427984" y="3068960"/>
            <a:chExt cx="200372" cy="587484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41194CB7-D1ED-4FB1-968B-E80BEEF8BA67}"/>
                </a:ext>
              </a:extLst>
            </p:cNvPr>
            <p:cNvCxnSpPr/>
            <p:nvPr/>
          </p:nvCxnSpPr>
          <p:spPr bwMode="auto">
            <a:xfrm flipV="1">
              <a:off x="4427984" y="3068960"/>
              <a:ext cx="0" cy="576064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5DC8F907-5E79-4D0B-AAFF-259053D7363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28356" y="3088764"/>
              <a:ext cx="0" cy="56768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A71862D-6F7F-48A7-94B5-A13BE8A7384F}"/>
              </a:ext>
            </a:extLst>
          </p:cNvPr>
          <p:cNvGrpSpPr/>
          <p:nvPr/>
        </p:nvGrpSpPr>
        <p:grpSpPr>
          <a:xfrm rot="3876110">
            <a:off x="6459068" y="3742633"/>
            <a:ext cx="200372" cy="587484"/>
            <a:chOff x="4427984" y="3068960"/>
            <a:chExt cx="200372" cy="587484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889AEEA0-CA89-4314-949F-84CAE85ECC95}"/>
                </a:ext>
              </a:extLst>
            </p:cNvPr>
            <p:cNvCxnSpPr/>
            <p:nvPr/>
          </p:nvCxnSpPr>
          <p:spPr bwMode="auto">
            <a:xfrm flipV="1">
              <a:off x="4427984" y="3068960"/>
              <a:ext cx="0" cy="576064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3E5ACDA8-BFA9-490B-BC38-1FD2846D8B3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28356" y="3088764"/>
              <a:ext cx="0" cy="56768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EFA841-52E0-4B88-BE20-359BA0C71837}"/>
              </a:ext>
            </a:extLst>
          </p:cNvPr>
          <p:cNvGrpSpPr/>
          <p:nvPr/>
        </p:nvGrpSpPr>
        <p:grpSpPr>
          <a:xfrm rot="5400000">
            <a:off x="6562117" y="5096207"/>
            <a:ext cx="200372" cy="587484"/>
            <a:chOff x="4427984" y="3068960"/>
            <a:chExt cx="200372" cy="587484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A8407447-0906-4EE7-A6D8-1649470FB194}"/>
                </a:ext>
              </a:extLst>
            </p:cNvPr>
            <p:cNvCxnSpPr/>
            <p:nvPr/>
          </p:nvCxnSpPr>
          <p:spPr bwMode="auto">
            <a:xfrm flipV="1">
              <a:off x="4427984" y="3068960"/>
              <a:ext cx="0" cy="576064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BBB22F18-F64B-4356-B84B-E1609FA830E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28356" y="3088764"/>
              <a:ext cx="0" cy="56768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062ED93-1711-4D27-9EFB-0931E58C8790}"/>
              </a:ext>
            </a:extLst>
          </p:cNvPr>
          <p:cNvSpPr txBox="1"/>
          <p:nvPr/>
        </p:nvSpPr>
        <p:spPr>
          <a:xfrm>
            <a:off x="6336191" y="4943394"/>
            <a:ext cx="663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Rest API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F8A828-8A16-4820-981E-93B20D4D920D}"/>
              </a:ext>
            </a:extLst>
          </p:cNvPr>
          <p:cNvSpPr/>
          <p:nvPr/>
        </p:nvSpPr>
        <p:spPr>
          <a:xfrm>
            <a:off x="3275856" y="5038539"/>
            <a:ext cx="906000" cy="955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1C3BA3-50D8-4206-B666-FA3FE150F9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0271" y="5081893"/>
            <a:ext cx="811585" cy="92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4499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 t="29954" b="45530"/>
          <a:stretch>
            <a:fillRect/>
          </a:stretch>
        </p:blipFill>
        <p:spPr bwMode="auto">
          <a:xfrm>
            <a:off x="-9525" y="908720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600646" y="1084250"/>
            <a:ext cx="644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맑은 고딕" pitchFamily="50" charset="-127"/>
              </a:rPr>
              <a:t>※</a:t>
            </a:r>
            <a:r>
              <a:rPr lang="en-US" altLang="ko-KR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 </a:t>
            </a:r>
            <a:r>
              <a:rPr lang="ko-KR" altLang="en-US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모듈 구성도</a:t>
            </a:r>
            <a:endParaRPr lang="en-US" altLang="ko-KR" sz="2400" b="1" dirty="0">
              <a:ln>
                <a:solidFill>
                  <a:prstClr val="white">
                    <a:alpha val="55000"/>
                  </a:prstClr>
                </a:solidFill>
              </a:ln>
              <a:latin typeface="+mn-ea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33011" y="313441"/>
            <a:ext cx="1569813" cy="523271"/>
          </a:xfrm>
          <a:prstGeom prst="rect">
            <a:avLst/>
          </a:prstGeom>
        </p:spPr>
      </p:pic>
      <p:cxnSp>
        <p:nvCxnSpPr>
          <p:cNvPr id="62" name="직선 연결선 61"/>
          <p:cNvCxnSpPr/>
          <p:nvPr/>
        </p:nvCxnSpPr>
        <p:spPr>
          <a:xfrm>
            <a:off x="611560" y="6234927"/>
            <a:ext cx="8034282" cy="2385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4178" y="241433"/>
            <a:ext cx="798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Ⅲ. </a:t>
            </a:r>
            <a:r>
              <a:rPr lang="ko-KR" altLang="en-US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설계</a:t>
            </a:r>
            <a:endParaRPr lang="en-US" altLang="ko-KR" sz="32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7FC0-3AD0-4DEA-ABFC-55B24976D9A7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8" y="239643"/>
            <a:ext cx="560742" cy="60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847452" y="1556792"/>
            <a:ext cx="7324948" cy="4654131"/>
            <a:chOff x="228378" y="390812"/>
            <a:chExt cx="8731374" cy="5912986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6BE9B4B-B3C9-413F-AD1A-587A4F76F6B4}"/>
                </a:ext>
              </a:extLst>
            </p:cNvPr>
            <p:cNvSpPr/>
            <p:nvPr/>
          </p:nvSpPr>
          <p:spPr>
            <a:xfrm>
              <a:off x="1642821" y="482297"/>
              <a:ext cx="5850610" cy="56818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aphicFrame>
          <p:nvGraphicFramePr>
            <p:cNvPr id="109" name="다이어그램 108">
              <a:extLst>
                <a:ext uri="{FF2B5EF4-FFF2-40B4-BE49-F238E27FC236}">
                  <a16:creationId xmlns:a16="http://schemas.microsoft.com/office/drawing/2014/main" id="{93EDF2C7-712D-4129-AB03-FE3C0B2EC31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28630901"/>
                </p:ext>
              </p:extLst>
            </p:nvPr>
          </p:nvGraphicFramePr>
          <p:xfrm>
            <a:off x="1795068" y="1183582"/>
            <a:ext cx="2467766" cy="191414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" r:lo="rId7" r:qs="rId8" r:cs="rId9"/>
            </a:graphicData>
          </a:graphic>
        </p:graphicFrame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FBABED59-4BB5-40EC-90CA-7D6F09729F51}"/>
                </a:ext>
              </a:extLst>
            </p:cNvPr>
            <p:cNvGrpSpPr/>
            <p:nvPr/>
          </p:nvGrpSpPr>
          <p:grpSpPr>
            <a:xfrm>
              <a:off x="4881167" y="3462853"/>
              <a:ext cx="2467766" cy="2585365"/>
              <a:chOff x="5439236" y="3588225"/>
              <a:chExt cx="2467766" cy="2585365"/>
            </a:xfrm>
          </p:grpSpPr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FFC05CB6-5D6E-492F-830B-4E8F6ACFE8E3}"/>
                  </a:ext>
                </a:extLst>
              </p:cNvPr>
              <p:cNvSpPr/>
              <p:nvPr/>
            </p:nvSpPr>
            <p:spPr>
              <a:xfrm>
                <a:off x="5439236" y="3588225"/>
                <a:ext cx="2467766" cy="25853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DE6F572A-0B51-4333-9548-E7793502988F}"/>
                  </a:ext>
                </a:extLst>
              </p:cNvPr>
              <p:cNvGrpSpPr/>
              <p:nvPr/>
            </p:nvGrpSpPr>
            <p:grpSpPr>
              <a:xfrm>
                <a:off x="5609061" y="3806103"/>
                <a:ext cx="2128118" cy="2184727"/>
                <a:chOff x="4882823" y="3659942"/>
                <a:chExt cx="2128118" cy="2184727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EB6DE307-0869-43AA-9DB8-AF3B8C712E46}"/>
                    </a:ext>
                  </a:extLst>
                </p:cNvPr>
                <p:cNvSpPr/>
                <p:nvPr/>
              </p:nvSpPr>
              <p:spPr>
                <a:xfrm>
                  <a:off x="4882823" y="3659942"/>
                  <a:ext cx="2128117" cy="55367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Trained Chatbot</a:t>
                  </a:r>
                  <a:endParaRPr lang="ko-KR" altLang="en-US" dirty="0"/>
                </a:p>
              </p:txBody>
            </p:sp>
            <p:graphicFrame>
              <p:nvGraphicFramePr>
                <p:cNvPr id="114" name="다이어그램 113">
                  <a:extLst>
                    <a:ext uri="{FF2B5EF4-FFF2-40B4-BE49-F238E27FC236}">
                      <a16:creationId xmlns:a16="http://schemas.microsoft.com/office/drawing/2014/main" id="{02D02361-EA76-4DB4-AD3B-0540C57850E5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968737061"/>
                    </p:ext>
                  </p:extLst>
                </p:nvPr>
              </p:nvGraphicFramePr>
              <p:xfrm>
                <a:off x="4882824" y="4425924"/>
                <a:ext cx="2128117" cy="1418745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1" r:lo="rId12" r:qs="rId13" r:cs="rId14"/>
                </a:graphicData>
              </a:graphic>
            </p:graphicFrame>
          </p:grpSp>
        </p:grp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1D8E839D-B8DD-4698-AAD0-FB1DEF746898}"/>
                </a:ext>
              </a:extLst>
            </p:cNvPr>
            <p:cNvCxnSpPr>
              <a:cxnSpLocks/>
              <a:stCxn id="119" idx="2"/>
            </p:cNvCxnSpPr>
            <p:nvPr/>
          </p:nvCxnSpPr>
          <p:spPr>
            <a:xfrm flipH="1">
              <a:off x="6108131" y="3097728"/>
              <a:ext cx="6919" cy="58300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8026818B-B231-46B8-9DE7-2A0294BCE724}"/>
                </a:ext>
              </a:extLst>
            </p:cNvPr>
            <p:cNvGrpSpPr/>
            <p:nvPr/>
          </p:nvGrpSpPr>
          <p:grpSpPr>
            <a:xfrm>
              <a:off x="4881167" y="760348"/>
              <a:ext cx="2467766" cy="2337380"/>
              <a:chOff x="5144563" y="726206"/>
              <a:chExt cx="2467766" cy="2337380"/>
            </a:xfrm>
          </p:grpSpPr>
          <p:grpSp>
            <p:nvGrpSpPr>
              <p:cNvPr id="117" name="그룹 116">
                <a:extLst>
                  <a:ext uri="{FF2B5EF4-FFF2-40B4-BE49-F238E27FC236}">
                    <a16:creationId xmlns:a16="http://schemas.microsoft.com/office/drawing/2014/main" id="{2EAE5179-2DD6-494A-8D1C-70D6AFB22EC7}"/>
                  </a:ext>
                </a:extLst>
              </p:cNvPr>
              <p:cNvGrpSpPr/>
              <p:nvPr/>
            </p:nvGrpSpPr>
            <p:grpSpPr>
              <a:xfrm>
                <a:off x="5144563" y="1143447"/>
                <a:ext cx="2467766" cy="1920139"/>
                <a:chOff x="5144563" y="1143447"/>
                <a:chExt cx="2467766" cy="1920139"/>
              </a:xfrm>
            </p:grpSpPr>
            <p:sp>
              <p:nvSpPr>
                <p:cNvPr id="119" name="직사각형 118">
                  <a:extLst>
                    <a:ext uri="{FF2B5EF4-FFF2-40B4-BE49-F238E27FC236}">
                      <a16:creationId xmlns:a16="http://schemas.microsoft.com/office/drawing/2014/main" id="{3EF47612-C514-4E8C-AFAB-0A8CDFD2B46B}"/>
                    </a:ext>
                  </a:extLst>
                </p:cNvPr>
                <p:cNvSpPr/>
                <p:nvPr/>
              </p:nvSpPr>
              <p:spPr>
                <a:xfrm>
                  <a:off x="5144563" y="1143447"/>
                  <a:ext cx="2467766" cy="192013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aphicFrame>
              <p:nvGraphicFramePr>
                <p:cNvPr id="120" name="다이어그램 119">
                  <a:extLst>
                    <a:ext uri="{FF2B5EF4-FFF2-40B4-BE49-F238E27FC236}">
                      <a16:creationId xmlns:a16="http://schemas.microsoft.com/office/drawing/2014/main" id="{A7C67D69-8723-4D7E-AA4E-BD94AE9E34CA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843463579"/>
                    </p:ext>
                  </p:extLst>
                </p:nvPr>
              </p:nvGraphicFramePr>
              <p:xfrm>
                <a:off x="5307469" y="1455254"/>
                <a:ext cx="2128117" cy="1418745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6" r:lo="rId17" r:qs="rId18" r:cs="rId19"/>
                </a:graphicData>
              </a:graphic>
            </p:graphicFrame>
          </p:grpSp>
          <p:pic>
            <p:nvPicPr>
              <p:cNvPr id="118" name="그래픽 9" descr="데이터베이스">
                <a:extLst>
                  <a:ext uri="{FF2B5EF4-FFF2-40B4-BE49-F238E27FC236}">
                    <a16:creationId xmlns:a16="http://schemas.microsoft.com/office/drawing/2014/main" id="{0D4B1319-C374-4EFD-A576-FD7F6A0845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6076101" y="726206"/>
                <a:ext cx="590852" cy="580474"/>
              </a:xfrm>
              <a:prstGeom prst="rect">
                <a:avLst/>
              </a:prstGeom>
            </p:spPr>
          </p:pic>
        </p:grp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47D46C0C-708D-463F-9215-56894C45B9DE}"/>
                </a:ext>
              </a:extLst>
            </p:cNvPr>
            <p:cNvCxnSpPr>
              <a:cxnSpLocks/>
              <a:stCxn id="113" idx="2"/>
            </p:cNvCxnSpPr>
            <p:nvPr/>
          </p:nvCxnSpPr>
          <p:spPr>
            <a:xfrm>
              <a:off x="6115051" y="4234405"/>
              <a:ext cx="0" cy="21230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22" name="다이어그램 121">
              <a:extLst>
                <a:ext uri="{FF2B5EF4-FFF2-40B4-BE49-F238E27FC236}">
                  <a16:creationId xmlns:a16="http://schemas.microsoft.com/office/drawing/2014/main" id="{807E35C7-CE13-44AD-929A-AB1D6005CD98}"/>
                </a:ext>
              </a:extLst>
            </p:cNvPr>
            <p:cNvGraphicFramePr/>
            <p:nvPr>
              <p:extLst/>
            </p:nvPr>
          </p:nvGraphicFramePr>
          <p:xfrm>
            <a:off x="1795067" y="3755314"/>
            <a:ext cx="2467766" cy="191414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3" r:lo="rId24" r:qs="rId25" r:cs="rId26"/>
            </a:graphicData>
          </a:graphic>
        </p:graphicFrame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F55DBFEA-FD44-4971-8E85-0563E6322FD4}"/>
                </a:ext>
              </a:extLst>
            </p:cNvPr>
            <p:cNvSpPr/>
            <p:nvPr/>
          </p:nvSpPr>
          <p:spPr>
            <a:xfrm>
              <a:off x="2508308" y="760349"/>
              <a:ext cx="989900" cy="499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한국어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교육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38E627AB-5DC4-4E8D-A659-8CB093FB3726}"/>
                </a:ext>
              </a:extLst>
            </p:cNvPr>
            <p:cNvSpPr/>
            <p:nvPr/>
          </p:nvSpPr>
          <p:spPr>
            <a:xfrm>
              <a:off x="2436376" y="3429842"/>
              <a:ext cx="1138976" cy="409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한국어 대화</a:t>
              </a:r>
            </a:p>
          </p:txBody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7DC8EF2A-ADDA-43FC-ADF7-12E812EC1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48934" y="1548290"/>
              <a:ext cx="87227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6" name="Picture 2" descr="google cloud platformì ëí ì´ë¯¸ì§ ê²ìê²°ê³¼">
              <a:extLst>
                <a:ext uri="{FF2B5EF4-FFF2-40B4-BE49-F238E27FC236}">
                  <a16:creationId xmlns:a16="http://schemas.microsoft.com/office/drawing/2014/main" id="{FDB0766B-A219-4B11-8938-422EFED096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3059" y="1258761"/>
              <a:ext cx="946693" cy="584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6" descr="watsonì ëí ì´ë¯¸ì§ ê²ìê²°ê³¼">
              <a:extLst>
                <a:ext uri="{FF2B5EF4-FFF2-40B4-BE49-F238E27FC236}">
                  <a16:creationId xmlns:a16="http://schemas.microsoft.com/office/drawing/2014/main" id="{30727AA5-AC15-48CF-A682-7FE9911EBE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4836" y="5409431"/>
              <a:ext cx="894367" cy="894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8" descr="ê¸°ìì²­ì ëí ì´ë¯¸ì§ ê²ìê²°ê³¼">
              <a:extLst>
                <a:ext uri="{FF2B5EF4-FFF2-40B4-BE49-F238E27FC236}">
                  <a16:creationId xmlns:a16="http://schemas.microsoft.com/office/drawing/2014/main" id="{C05D192D-8039-4EE2-A5D0-0DD602D05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1255" y="3442016"/>
              <a:ext cx="894367" cy="894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720653D3-2445-4C78-9D51-28CA566F6B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57130" y="3889199"/>
              <a:ext cx="87227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4CE19448-AD27-4CDC-B978-4AC8DED7296A}"/>
                </a:ext>
              </a:extLst>
            </p:cNvPr>
            <p:cNvSpPr/>
            <p:nvPr/>
          </p:nvSpPr>
          <p:spPr>
            <a:xfrm>
              <a:off x="1385581" y="390812"/>
              <a:ext cx="989901" cy="409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서버</a:t>
              </a:r>
            </a:p>
          </p:txBody>
        </p: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7F727C8D-57DE-4C3E-8412-4C81F2836779}"/>
                </a:ext>
              </a:extLst>
            </p:cNvPr>
            <p:cNvGrpSpPr/>
            <p:nvPr/>
          </p:nvGrpSpPr>
          <p:grpSpPr>
            <a:xfrm>
              <a:off x="228378" y="1529636"/>
              <a:ext cx="586909" cy="4095891"/>
              <a:chOff x="228378" y="1529636"/>
              <a:chExt cx="586909" cy="4095891"/>
            </a:xfrm>
          </p:grpSpPr>
          <p:pic>
            <p:nvPicPr>
              <p:cNvPr id="132" name="그래픽 36" descr="사용자">
                <a:extLst>
                  <a:ext uri="{FF2B5EF4-FFF2-40B4-BE49-F238E27FC236}">
                    <a16:creationId xmlns:a16="http://schemas.microsoft.com/office/drawing/2014/main" id="{04DAAF0A-19E9-4189-AC07-5E5AE09C6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>
                <a:off x="229664" y="1529636"/>
                <a:ext cx="580474" cy="580474"/>
              </a:xfrm>
              <a:prstGeom prst="rect">
                <a:avLst/>
              </a:prstGeom>
            </p:spPr>
          </p:pic>
          <p:pic>
            <p:nvPicPr>
              <p:cNvPr id="133" name="그래픽 37" descr="사용자">
                <a:extLst>
                  <a:ext uri="{FF2B5EF4-FFF2-40B4-BE49-F238E27FC236}">
                    <a16:creationId xmlns:a16="http://schemas.microsoft.com/office/drawing/2014/main" id="{FE7C112B-86F2-4C27-9653-92BA43068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>
                <a:off x="228378" y="2129500"/>
                <a:ext cx="580474" cy="580474"/>
              </a:xfrm>
              <a:prstGeom prst="rect">
                <a:avLst/>
              </a:prstGeom>
            </p:spPr>
          </p:pic>
          <p:pic>
            <p:nvPicPr>
              <p:cNvPr id="134" name="그래픽 38" descr="사용자">
                <a:extLst>
                  <a:ext uri="{FF2B5EF4-FFF2-40B4-BE49-F238E27FC236}">
                    <a16:creationId xmlns:a16="http://schemas.microsoft.com/office/drawing/2014/main" id="{0F64405A-5EEF-474D-AE3A-BB63B4493F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>
                <a:off x="234813" y="2704890"/>
                <a:ext cx="580474" cy="580474"/>
              </a:xfrm>
              <a:prstGeom prst="rect">
                <a:avLst/>
              </a:prstGeom>
            </p:spPr>
          </p:pic>
          <p:pic>
            <p:nvPicPr>
              <p:cNvPr id="135" name="그래픽 39" descr="사용자">
                <a:extLst>
                  <a:ext uri="{FF2B5EF4-FFF2-40B4-BE49-F238E27FC236}">
                    <a16:creationId xmlns:a16="http://schemas.microsoft.com/office/drawing/2014/main" id="{A2911733-8652-4DF4-B1AE-487B17C3FD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>
                <a:off x="228378" y="3280280"/>
                <a:ext cx="580474" cy="580474"/>
              </a:xfrm>
              <a:prstGeom prst="rect">
                <a:avLst/>
              </a:prstGeom>
            </p:spPr>
          </p:pic>
          <p:pic>
            <p:nvPicPr>
              <p:cNvPr id="136" name="그래픽 50" descr="사용자">
                <a:extLst>
                  <a:ext uri="{FF2B5EF4-FFF2-40B4-BE49-F238E27FC236}">
                    <a16:creationId xmlns:a16="http://schemas.microsoft.com/office/drawing/2014/main" id="{16D1C896-E008-40E4-974E-49B8409D2F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>
                <a:off x="234813" y="3861697"/>
                <a:ext cx="580474" cy="580474"/>
              </a:xfrm>
              <a:prstGeom prst="rect">
                <a:avLst/>
              </a:prstGeom>
            </p:spPr>
          </p:pic>
          <p:pic>
            <p:nvPicPr>
              <p:cNvPr id="137" name="그래픽 51" descr="사용자">
                <a:extLst>
                  <a:ext uri="{FF2B5EF4-FFF2-40B4-BE49-F238E27FC236}">
                    <a16:creationId xmlns:a16="http://schemas.microsoft.com/office/drawing/2014/main" id="{F1DEE8C6-6701-4E8E-A17C-1D2D263A10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>
                <a:off x="234813" y="4450470"/>
                <a:ext cx="580474" cy="580474"/>
              </a:xfrm>
              <a:prstGeom prst="rect">
                <a:avLst/>
              </a:prstGeom>
            </p:spPr>
          </p:pic>
          <p:pic>
            <p:nvPicPr>
              <p:cNvPr id="138" name="그래픽 81" descr="사용자">
                <a:extLst>
                  <a:ext uri="{FF2B5EF4-FFF2-40B4-BE49-F238E27FC236}">
                    <a16:creationId xmlns:a16="http://schemas.microsoft.com/office/drawing/2014/main" id="{FA9B8ECE-A00D-481B-9BA5-309CD05743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>
                <a:off x="234813" y="5045053"/>
                <a:ext cx="580474" cy="580474"/>
              </a:xfrm>
              <a:prstGeom prst="rect">
                <a:avLst/>
              </a:prstGeom>
            </p:spPr>
          </p:pic>
        </p:grp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D8846A74-6A45-45BC-9737-39A388257813}"/>
                </a:ext>
              </a:extLst>
            </p:cNvPr>
            <p:cNvSpPr/>
            <p:nvPr/>
          </p:nvSpPr>
          <p:spPr>
            <a:xfrm>
              <a:off x="5069580" y="3314810"/>
              <a:ext cx="830786" cy="2646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Chatbot</a:t>
              </a:r>
              <a:endParaRPr lang="ko-KR" altLang="en-US" sz="1100" dirty="0"/>
            </a:p>
          </p:txBody>
        </p:sp>
        <p:sp>
          <p:nvSpPr>
            <p:cNvPr id="140" name="화살표: 왼쪽/오른쪽 1">
              <a:extLst>
                <a:ext uri="{FF2B5EF4-FFF2-40B4-BE49-F238E27FC236}">
                  <a16:creationId xmlns:a16="http://schemas.microsoft.com/office/drawing/2014/main" id="{0C4DCC49-8471-4887-A1E8-9BB08B89A334}"/>
                </a:ext>
              </a:extLst>
            </p:cNvPr>
            <p:cNvSpPr/>
            <p:nvPr/>
          </p:nvSpPr>
          <p:spPr>
            <a:xfrm>
              <a:off x="808852" y="1896701"/>
              <a:ext cx="779928" cy="309966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화살표: 왼쪽/오른쪽 44">
              <a:extLst>
                <a:ext uri="{FF2B5EF4-FFF2-40B4-BE49-F238E27FC236}">
                  <a16:creationId xmlns:a16="http://schemas.microsoft.com/office/drawing/2014/main" id="{B27FC758-1CAC-4664-A04A-78E931F7A4BD}"/>
                </a:ext>
              </a:extLst>
            </p:cNvPr>
            <p:cNvSpPr/>
            <p:nvPr/>
          </p:nvSpPr>
          <p:spPr>
            <a:xfrm>
              <a:off x="805732" y="3429000"/>
              <a:ext cx="779928" cy="309966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화살표: 왼쪽/오른쪽 45">
              <a:extLst>
                <a:ext uri="{FF2B5EF4-FFF2-40B4-BE49-F238E27FC236}">
                  <a16:creationId xmlns:a16="http://schemas.microsoft.com/office/drawing/2014/main" id="{9F650D82-B9AA-4F8D-A228-0F61CF97F2DB}"/>
                </a:ext>
              </a:extLst>
            </p:cNvPr>
            <p:cNvSpPr/>
            <p:nvPr/>
          </p:nvSpPr>
          <p:spPr>
            <a:xfrm>
              <a:off x="805732" y="4909390"/>
              <a:ext cx="779928" cy="309966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화살표: 왼쪽/오른쪽 46">
              <a:extLst>
                <a:ext uri="{FF2B5EF4-FFF2-40B4-BE49-F238E27FC236}">
                  <a16:creationId xmlns:a16="http://schemas.microsoft.com/office/drawing/2014/main" id="{7D8530A0-AD82-43F6-BE70-2BCC9E712E1B}"/>
                </a:ext>
              </a:extLst>
            </p:cNvPr>
            <p:cNvSpPr/>
            <p:nvPr/>
          </p:nvSpPr>
          <p:spPr>
            <a:xfrm>
              <a:off x="4245672" y="1967917"/>
              <a:ext cx="635494" cy="309966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화살표: 왼쪽/오른쪽 49">
              <a:extLst>
                <a:ext uri="{FF2B5EF4-FFF2-40B4-BE49-F238E27FC236}">
                  <a16:creationId xmlns:a16="http://schemas.microsoft.com/office/drawing/2014/main" id="{58031F4E-EB0D-4567-B445-18B9B089E699}"/>
                </a:ext>
              </a:extLst>
            </p:cNvPr>
            <p:cNvSpPr/>
            <p:nvPr/>
          </p:nvSpPr>
          <p:spPr>
            <a:xfrm>
              <a:off x="4245672" y="4497343"/>
              <a:ext cx="635494" cy="309966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5" name="연결선: 꺾임 12">
              <a:extLst>
                <a:ext uri="{FF2B5EF4-FFF2-40B4-BE49-F238E27FC236}">
                  <a16:creationId xmlns:a16="http://schemas.microsoft.com/office/drawing/2014/main" id="{3F29F4AE-3466-431C-9C93-18D8FC8FAA28}"/>
                </a:ext>
              </a:extLst>
            </p:cNvPr>
            <p:cNvCxnSpPr>
              <a:cxnSpLocks/>
            </p:cNvCxnSpPr>
            <p:nvPr/>
          </p:nvCxnSpPr>
          <p:spPr>
            <a:xfrm>
              <a:off x="3028950" y="5669459"/>
              <a:ext cx="4992305" cy="526802"/>
            </a:xfrm>
            <a:prstGeom prst="bentConnector3">
              <a:avLst>
                <a:gd name="adj1" fmla="val 19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144937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 t="29954" b="45530"/>
          <a:stretch>
            <a:fillRect/>
          </a:stretch>
        </p:blipFill>
        <p:spPr bwMode="auto">
          <a:xfrm>
            <a:off x="-9525" y="908720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600646" y="1084250"/>
            <a:ext cx="644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맑은 고딕" pitchFamily="50" charset="-127"/>
              </a:rPr>
              <a:t>※</a:t>
            </a:r>
            <a:r>
              <a:rPr lang="en-US" altLang="ko-KR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 DFD – </a:t>
            </a:r>
            <a:r>
              <a:rPr lang="ko-KR" altLang="en-US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교육 콘텐츠</a:t>
            </a:r>
            <a:endParaRPr lang="en-US" altLang="ko-KR" sz="2400" b="1" dirty="0">
              <a:ln>
                <a:solidFill>
                  <a:prstClr val="white">
                    <a:alpha val="55000"/>
                  </a:prstClr>
                </a:solidFill>
              </a:ln>
              <a:latin typeface="+mn-ea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33011" y="313441"/>
            <a:ext cx="1569813" cy="523271"/>
          </a:xfrm>
          <a:prstGeom prst="rect">
            <a:avLst/>
          </a:prstGeom>
        </p:spPr>
      </p:pic>
      <p:cxnSp>
        <p:nvCxnSpPr>
          <p:cNvPr id="62" name="직선 연결선 61"/>
          <p:cNvCxnSpPr/>
          <p:nvPr/>
        </p:nvCxnSpPr>
        <p:spPr>
          <a:xfrm>
            <a:off x="611560" y="6234927"/>
            <a:ext cx="8034282" cy="2385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4178" y="241433"/>
            <a:ext cx="798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Ⅲ. </a:t>
            </a:r>
            <a:r>
              <a:rPr lang="ko-KR" altLang="en-US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설계</a:t>
            </a:r>
            <a:endParaRPr lang="en-US" altLang="ko-KR" sz="32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52C3-76A0-42FD-93C0-F6DBEF9EC892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8" y="239643"/>
            <a:ext cx="560742" cy="60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1FC842-B5A1-4442-B10E-CB27DEA4E85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48" y="1606780"/>
            <a:ext cx="7380312" cy="456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3111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 t="29954" b="45530"/>
          <a:stretch>
            <a:fillRect/>
          </a:stretch>
        </p:blipFill>
        <p:spPr bwMode="auto">
          <a:xfrm>
            <a:off x="-9525" y="908720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600646" y="1084250"/>
            <a:ext cx="644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맑은 고딕" pitchFamily="50" charset="-127"/>
              </a:rPr>
              <a:t>※</a:t>
            </a:r>
            <a:r>
              <a:rPr lang="en-US" altLang="ko-KR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 DFD – </a:t>
            </a:r>
            <a:r>
              <a:rPr lang="ko-KR" altLang="en-US" sz="2400" b="1" dirty="0" err="1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챗봇</a:t>
            </a:r>
            <a:endParaRPr lang="en-US" altLang="ko-KR" sz="2400" b="1" dirty="0">
              <a:ln>
                <a:solidFill>
                  <a:prstClr val="white">
                    <a:alpha val="55000"/>
                  </a:prstClr>
                </a:solidFill>
              </a:ln>
              <a:latin typeface="+mn-ea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33011" y="313441"/>
            <a:ext cx="1569813" cy="523271"/>
          </a:xfrm>
          <a:prstGeom prst="rect">
            <a:avLst/>
          </a:prstGeom>
        </p:spPr>
      </p:pic>
      <p:cxnSp>
        <p:nvCxnSpPr>
          <p:cNvPr id="62" name="직선 연결선 61"/>
          <p:cNvCxnSpPr/>
          <p:nvPr/>
        </p:nvCxnSpPr>
        <p:spPr>
          <a:xfrm>
            <a:off x="611560" y="6234927"/>
            <a:ext cx="8034282" cy="2385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4178" y="241433"/>
            <a:ext cx="798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Ⅲ. </a:t>
            </a:r>
            <a:r>
              <a:rPr lang="ko-KR" altLang="en-US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설계</a:t>
            </a:r>
            <a:endParaRPr lang="en-US" altLang="ko-KR" sz="32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84F4-0347-4189-B2B0-875DEC94A59A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8" y="239643"/>
            <a:ext cx="560742" cy="60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A1E6F90-38C0-4028-BC56-032A354B5E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285" y="2275532"/>
            <a:ext cx="8133725" cy="230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6223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 t="29954" b="45530"/>
          <a:stretch>
            <a:fillRect/>
          </a:stretch>
        </p:blipFill>
        <p:spPr bwMode="auto">
          <a:xfrm>
            <a:off x="-9525" y="908720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600646" y="1084250"/>
            <a:ext cx="644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맑은 고딕" pitchFamily="50" charset="-127"/>
              </a:rPr>
              <a:t>※</a:t>
            </a:r>
            <a:r>
              <a:rPr lang="en-US" altLang="ko-KR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 ERD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33011" y="313441"/>
            <a:ext cx="1569813" cy="523271"/>
          </a:xfrm>
          <a:prstGeom prst="rect">
            <a:avLst/>
          </a:prstGeom>
        </p:spPr>
      </p:pic>
      <p:cxnSp>
        <p:nvCxnSpPr>
          <p:cNvPr id="62" name="직선 연결선 61"/>
          <p:cNvCxnSpPr/>
          <p:nvPr/>
        </p:nvCxnSpPr>
        <p:spPr>
          <a:xfrm>
            <a:off x="611560" y="6234927"/>
            <a:ext cx="8034282" cy="2385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4178" y="241433"/>
            <a:ext cx="798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Ⅲ. </a:t>
            </a:r>
            <a:r>
              <a:rPr lang="ko-KR" altLang="en-US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설계</a:t>
            </a:r>
            <a:endParaRPr lang="en-US" altLang="ko-KR" sz="32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C91D-D9C5-497F-9276-32494D46A9F2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8" y="239643"/>
            <a:ext cx="560742" cy="60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063D96-127E-454A-8DD0-00AFFF11D4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844" y="1359901"/>
            <a:ext cx="7707714" cy="487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7141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 t="29954" b="45530"/>
          <a:stretch>
            <a:fillRect/>
          </a:stretch>
        </p:blipFill>
        <p:spPr bwMode="auto">
          <a:xfrm>
            <a:off x="-9525" y="908720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600646" y="1084250"/>
            <a:ext cx="644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맑은 고딕" pitchFamily="50" charset="-127"/>
              </a:rPr>
              <a:t>※</a:t>
            </a:r>
            <a:r>
              <a:rPr lang="en-US" altLang="ko-KR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 </a:t>
            </a:r>
            <a:r>
              <a:rPr lang="ko-KR" altLang="en-US" sz="2400" b="1" dirty="0" err="1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챗봇</a:t>
            </a:r>
            <a:r>
              <a:rPr lang="ko-KR" altLang="en-US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 </a:t>
            </a:r>
            <a:r>
              <a:rPr lang="en-US" altLang="ko-KR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Flow Chart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33011" y="313441"/>
            <a:ext cx="1569813" cy="523271"/>
          </a:xfrm>
          <a:prstGeom prst="rect">
            <a:avLst/>
          </a:prstGeom>
        </p:spPr>
      </p:pic>
      <p:cxnSp>
        <p:nvCxnSpPr>
          <p:cNvPr id="62" name="직선 연결선 61"/>
          <p:cNvCxnSpPr/>
          <p:nvPr/>
        </p:nvCxnSpPr>
        <p:spPr>
          <a:xfrm>
            <a:off x="611560" y="6234927"/>
            <a:ext cx="8034282" cy="2385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4178" y="241433"/>
            <a:ext cx="798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Ⅲ. </a:t>
            </a:r>
            <a:r>
              <a:rPr lang="ko-KR" altLang="en-US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설계</a:t>
            </a:r>
            <a:endParaRPr lang="en-US" altLang="ko-KR" sz="32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64B2-504B-4A26-9D42-77DF24C9C476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8" y="239643"/>
            <a:ext cx="560742" cy="60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EB20A9A-73FE-4498-B1D4-05800FCAF0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7100" y="1084250"/>
            <a:ext cx="6923202" cy="505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7461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 t="29954" b="45530"/>
          <a:stretch>
            <a:fillRect/>
          </a:stretch>
        </p:blipFill>
        <p:spPr bwMode="auto">
          <a:xfrm>
            <a:off x="-9525" y="908720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600646" y="1084250"/>
            <a:ext cx="644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맑은 고딕" pitchFamily="50" charset="-127"/>
              </a:rPr>
              <a:t>※</a:t>
            </a:r>
            <a:r>
              <a:rPr lang="en-US" altLang="ko-KR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 </a:t>
            </a:r>
            <a:r>
              <a:rPr lang="ko-KR" altLang="en-US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교육 </a:t>
            </a:r>
            <a:r>
              <a:rPr lang="en-US" altLang="ko-KR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Flow</a:t>
            </a:r>
            <a:r>
              <a:rPr lang="ko-KR" altLang="en-US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 </a:t>
            </a:r>
            <a:r>
              <a:rPr lang="en-US" altLang="ko-KR" sz="2400" b="1" dirty="0">
                <a:ln>
                  <a:solidFill>
                    <a:prstClr val="white">
                      <a:alpha val="55000"/>
                    </a:prstClr>
                  </a:solidFill>
                </a:ln>
                <a:latin typeface="+mn-ea"/>
              </a:rPr>
              <a:t>Chart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33011" y="313441"/>
            <a:ext cx="1569813" cy="523271"/>
          </a:xfrm>
          <a:prstGeom prst="rect">
            <a:avLst/>
          </a:prstGeom>
        </p:spPr>
      </p:pic>
      <p:cxnSp>
        <p:nvCxnSpPr>
          <p:cNvPr id="62" name="직선 연결선 61"/>
          <p:cNvCxnSpPr/>
          <p:nvPr/>
        </p:nvCxnSpPr>
        <p:spPr>
          <a:xfrm>
            <a:off x="611560" y="6234927"/>
            <a:ext cx="8034282" cy="2385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4178" y="241433"/>
            <a:ext cx="798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Ⅲ. </a:t>
            </a:r>
            <a:r>
              <a:rPr lang="ko-KR" altLang="en-US" sz="32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+mn-ea"/>
              </a:rPr>
              <a:t>시스템 설계</a:t>
            </a:r>
            <a:endParaRPr lang="en-US" altLang="ko-KR" sz="3200" b="1" dirty="0">
              <a:ln>
                <a:solidFill>
                  <a:schemeClr val="bg1">
                    <a:alpha val="55000"/>
                  </a:schemeClr>
                </a:solidFill>
              </a:ln>
              <a:latin typeface="+mn-ea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27A9-50F2-4257-8380-FB720C58CE7C}" type="datetime1">
              <a:rPr lang="ko-KR" altLang="en-US" smtClean="0"/>
              <a:t>2018-12-17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장정호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ACEB-ED61-4652-B860-9AE94454256B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8" y="239643"/>
            <a:ext cx="560742" cy="60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 descr="C:\Users\인아pc\Desktop\Untitled Diagram-Page-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516" y="1582192"/>
            <a:ext cx="2157976" cy="464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117360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ln w="34925">
          <a:headEnd type="none" w="med" len="med"/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6656</TotalTime>
  <Words>602</Words>
  <Application>Microsoft Office PowerPoint</Application>
  <PresentationFormat>화면 슬라이드 쇼(4:3)</PresentationFormat>
  <Paragraphs>192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Franklin Gothic Book</vt:lpstr>
      <vt:lpstr>Wingdings 2</vt:lpstr>
      <vt:lpstr>Perpetua</vt:lpstr>
      <vt:lpstr>맑은 고딕</vt:lpstr>
      <vt:lpstr>균형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beans</dc:creator>
  <cp:lastModifiedBy>정호 장</cp:lastModifiedBy>
  <cp:revision>1508</cp:revision>
  <dcterms:created xsi:type="dcterms:W3CDTF">2010-03-31T16:53:32Z</dcterms:created>
  <dcterms:modified xsi:type="dcterms:W3CDTF">2018-12-17T05:36:43Z</dcterms:modified>
</cp:coreProperties>
</file>