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9" r:id="rId8"/>
    <p:sldId id="267" r:id="rId9"/>
    <p:sldId id="270" r:id="rId10"/>
    <p:sldId id="268" r:id="rId11"/>
    <p:sldId id="262" r:id="rId12"/>
    <p:sldId id="272" r:id="rId13"/>
    <p:sldId id="274" r:id="rId14"/>
    <p:sldId id="273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3212327"/>
            <a:ext cx="10572000" cy="1207871"/>
          </a:xfrm>
        </p:spPr>
        <p:txBody>
          <a:bodyPr/>
          <a:lstStyle/>
          <a:p>
            <a:r>
              <a:rPr lang="en-US" altLang="ko-KR" dirty="0" smtClean="0"/>
              <a:t>Heal! Heal! Heal!              </a:t>
            </a:r>
            <a:r>
              <a:rPr lang="ko-KR" altLang="en-US" sz="3600" dirty="0" smtClean="0"/>
              <a:t>팀</a:t>
            </a:r>
            <a:r>
              <a:rPr lang="en-US" altLang="ko-KR" sz="2800" dirty="0" smtClean="0"/>
              <a:t>_ </a:t>
            </a:r>
            <a:r>
              <a:rPr lang="ko-KR" altLang="en-US" sz="3600" dirty="0" err="1" smtClean="0"/>
              <a:t>박카스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168348"/>
            <a:ext cx="10572000" cy="13596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컴퓨터공학과</a:t>
            </a:r>
            <a:r>
              <a:rPr lang="en-US" altLang="ko-KR" dirty="0" smtClean="0"/>
              <a:t>  201333719  </a:t>
            </a:r>
            <a:r>
              <a:rPr lang="ko-KR" altLang="en-US" dirty="0" err="1" smtClean="0"/>
              <a:t>황준혁</a:t>
            </a:r>
            <a:endParaRPr lang="en-US" altLang="ko-KR" dirty="0" smtClean="0"/>
          </a:p>
          <a:p>
            <a:r>
              <a:rPr lang="ko-KR" altLang="en-US" dirty="0" smtClean="0"/>
              <a:t>                        </a:t>
            </a:r>
            <a:r>
              <a:rPr lang="en-US" altLang="ko-KR" dirty="0" smtClean="0"/>
              <a:t>201333716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한상민</a:t>
            </a:r>
            <a:endParaRPr lang="en-US" altLang="ko-KR" dirty="0" smtClean="0"/>
          </a:p>
          <a:p>
            <a:r>
              <a:rPr lang="ko-KR" altLang="en-US" dirty="0" smtClean="0"/>
              <a:t>                        </a:t>
            </a:r>
            <a:r>
              <a:rPr lang="en-US" altLang="ko-KR" dirty="0" smtClean="0"/>
              <a:t>201333656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선영욱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0"/>
          <a:stretch/>
        </p:blipFill>
        <p:spPr>
          <a:xfrm>
            <a:off x="4155329" y="2511954"/>
            <a:ext cx="3151362" cy="6406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0030" y="2257508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122504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4742096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5361688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981280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6600872" y="2309651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1" name="타원 40"/>
          <p:cNvSpPr/>
          <p:nvPr/>
        </p:nvSpPr>
        <p:spPr>
          <a:xfrm>
            <a:off x="2185669" y="3767687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6"/>
          <a:stretch/>
        </p:blipFill>
        <p:spPr>
          <a:xfrm>
            <a:off x="2646419" y="3767687"/>
            <a:ext cx="2888556" cy="1657982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981280" y="3766694"/>
            <a:ext cx="5254471" cy="5667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배속 시스템이 있으며 잠금 해제 된 동료 구입할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적용 기술 및 기능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sp>
        <p:nvSpPr>
          <p:cNvPr id="3" name="갈매기형 수장 2"/>
          <p:cNvSpPr/>
          <p:nvPr/>
        </p:nvSpPr>
        <p:spPr>
          <a:xfrm>
            <a:off x="1960385" y="2274159"/>
            <a:ext cx="2595712" cy="448493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Nav</a:t>
            </a:r>
            <a:r>
              <a:rPr lang="en-US" altLang="ko-KR" b="1" dirty="0"/>
              <a:t> Mesh Agent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960385" y="4242919"/>
            <a:ext cx="2595712" cy="448493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GPGS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29655" y="2273708"/>
            <a:ext cx="686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NavMesh</a:t>
            </a:r>
            <a:r>
              <a:rPr lang="ko-KR" altLang="en-US" dirty="0" smtClean="0"/>
              <a:t>를 사용하여 네비게이션 기능에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캐릭터로 하여금 지능적으로 게임의 세상에서 움직일 수 있도록 </a:t>
            </a:r>
            <a:r>
              <a:rPr lang="ko-KR" altLang="en-US" dirty="0" smtClean="0"/>
              <a:t>도와줌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 장애물을 생성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/>
              <a:t>런타임 중 경로 탐색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장애물에 해당하는 특정 동작 제작 가능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9655" y="4242073"/>
            <a:ext cx="686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Google Play Game </a:t>
            </a:r>
            <a:r>
              <a:rPr lang="en-US" altLang="ko-KR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플레이 콘솔을 활용하여 게임을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메타데이터를 확인하여 게임을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게임의 소셜 및 멀티플레이 기능을 추가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업적</a:t>
            </a:r>
            <a:r>
              <a:rPr lang="en-US" altLang="ko-KR" dirty="0"/>
              <a:t>, </a:t>
            </a:r>
            <a:r>
              <a:rPr lang="ko-KR" altLang="en-US" dirty="0"/>
              <a:t>리더보드</a:t>
            </a:r>
            <a:r>
              <a:rPr lang="en-US" altLang="ko-KR" dirty="0"/>
              <a:t>, </a:t>
            </a:r>
            <a:r>
              <a:rPr lang="ko-KR" altLang="en-US" dirty="0"/>
              <a:t>게임 저장 등의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118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적용 기술 및 기능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sp>
        <p:nvSpPr>
          <p:cNvPr id="3" name="갈매기형 수장 2"/>
          <p:cNvSpPr/>
          <p:nvPr/>
        </p:nvSpPr>
        <p:spPr>
          <a:xfrm>
            <a:off x="1960385" y="2274159"/>
            <a:ext cx="2595712" cy="448493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데이터 관리</a:t>
            </a:r>
            <a:endParaRPr lang="en-US" altLang="ko-KR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9652" y="2274159"/>
            <a:ext cx="686325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PlayerPrefs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게임 세션 간 플레이어 설정을 접근하고 변경된 설정을 저장 및 관리하는 기능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키 값을 활용하여 데이터를 관리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Static </a:t>
            </a:r>
            <a:r>
              <a:rPr lang="en-US" altLang="ko-KR" dirty="0" smtClean="0"/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 간 함수를 참조</a:t>
            </a:r>
            <a:r>
              <a:rPr lang="en-US" altLang="ko-KR" sz="1600" dirty="0"/>
              <a:t>, </a:t>
            </a:r>
            <a:r>
              <a:rPr lang="ko-KR" altLang="en-US" sz="1600" dirty="0"/>
              <a:t>호출하거나 데이터를 주고 받기 위해 구현하는 기술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유니티의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MonoBehaviour</a:t>
            </a:r>
            <a:r>
              <a:rPr lang="ko-KR" altLang="en-US" sz="1600" dirty="0"/>
              <a:t>를 상속 받을 수 없음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프로그램이 종료될 때까지 메모리가 해제되지 않음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Singleton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 간 함수를 참조</a:t>
            </a:r>
            <a:r>
              <a:rPr lang="en-US" altLang="ko-KR" sz="1600" dirty="0"/>
              <a:t>, </a:t>
            </a:r>
            <a:r>
              <a:rPr lang="ko-KR" altLang="en-US" sz="1600" dirty="0"/>
              <a:t>호출하거나 데이터를 주고 받기 위해 구현하는 기술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MonoBehaviour</a:t>
            </a:r>
            <a:r>
              <a:rPr lang="ko-KR" altLang="en-US" sz="1600" dirty="0"/>
              <a:t>를 상속 받을 수 있지만 구현이 복잡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문법상의 차이점이 </a:t>
            </a:r>
            <a:r>
              <a:rPr lang="ko-KR" altLang="en-US" sz="1600" dirty="0" err="1"/>
              <a:t>있을뿐</a:t>
            </a:r>
            <a:r>
              <a:rPr lang="ko-KR" altLang="en-US" sz="1600" dirty="0"/>
              <a:t> </a:t>
            </a:r>
            <a:r>
              <a:rPr lang="en-US" altLang="ko-KR" sz="1600" dirty="0"/>
              <a:t>Static Class</a:t>
            </a:r>
            <a:r>
              <a:rPr lang="ko-KR" altLang="en-US" sz="1600" dirty="0"/>
              <a:t>와 성능이나 기능 차이는 적다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53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적용 기술 및 기능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sp>
        <p:nvSpPr>
          <p:cNvPr id="3" name="갈매기형 수장 2"/>
          <p:cNvSpPr/>
          <p:nvPr/>
        </p:nvSpPr>
        <p:spPr>
          <a:xfrm>
            <a:off x="1960385" y="2274159"/>
            <a:ext cx="2595712" cy="448493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Animation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9652" y="2274159"/>
            <a:ext cx="68632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/>
              <a:t>유니티에서</a:t>
            </a:r>
            <a:r>
              <a:rPr lang="ko-KR" altLang="en-US" dirty="0"/>
              <a:t> 애니메이션을 재생하기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/>
              <a:t>믹싱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 err="1"/>
              <a:t>블렌딩</a:t>
            </a:r>
            <a:r>
              <a:rPr lang="ko-KR" altLang="en-US" dirty="0"/>
              <a:t> 등 모든 재생에 관련된 기능을 </a:t>
            </a:r>
            <a:r>
              <a:rPr lang="ko-KR" altLang="en-US" dirty="0" smtClean="0"/>
              <a:t>제어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3D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형태를 나타내는 </a:t>
            </a:r>
            <a:r>
              <a:rPr lang="ko-KR" altLang="en-US" sz="1600" dirty="0" err="1" smtClean="0"/>
              <a:t>메쉬</a:t>
            </a:r>
            <a:endParaRPr lang="en-US" altLang="ko-KR" sz="160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질감과 색을 나타내는 </a:t>
            </a:r>
            <a:r>
              <a:rPr lang="ko-KR" altLang="en-US" sz="1600" dirty="0" err="1" smtClean="0"/>
              <a:t>텍스쳐</a:t>
            </a:r>
            <a:endParaRPr lang="en-US" altLang="ko-KR" sz="160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움직임을 담당하는 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아마튜어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600" dirty="0"/>
              <a:t>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회전</a:t>
            </a:r>
            <a:r>
              <a:rPr lang="en-US" altLang="ko-KR" sz="1600" dirty="0"/>
              <a:t>, </a:t>
            </a:r>
            <a:r>
              <a:rPr lang="ko-KR" altLang="en-US" sz="1600" dirty="0"/>
              <a:t>규모 조절을 통해 움직임을 </a:t>
            </a:r>
            <a:r>
              <a:rPr lang="ko-KR" altLang="en-US" sz="1600" dirty="0" smtClean="0"/>
              <a:t>표현</a:t>
            </a:r>
            <a:endParaRPr lang="en-US" altLang="ko-KR" sz="16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600" dirty="0"/>
              <a:t>원하는 자세를 잡고 해당 본의 위치</a:t>
            </a:r>
            <a:r>
              <a:rPr lang="en-US" altLang="ko-KR" sz="1600" dirty="0"/>
              <a:t>, </a:t>
            </a:r>
            <a:r>
              <a:rPr lang="ko-KR" altLang="en-US" sz="1600" dirty="0"/>
              <a:t>각도</a:t>
            </a:r>
            <a:r>
              <a:rPr lang="en-US" altLang="ko-KR" sz="1600" dirty="0"/>
              <a:t>, </a:t>
            </a:r>
            <a:r>
              <a:rPr lang="ko-KR" altLang="en-US" sz="1600" dirty="0"/>
              <a:t>크기를 저장하여 프레임 단위로 연속적으로 움직이게 함으로서 애니메이션을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0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향후 개선방향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4831" y="2332234"/>
            <a:ext cx="9575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추가 사항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몬스터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100</a:t>
            </a:r>
            <a:r>
              <a:rPr lang="ko-KR" altLang="en-US" dirty="0" smtClean="0"/>
              <a:t>층 던전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캐릭터 스킨 변경 시스템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펫 시스템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수정 사항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레벨 디자인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공격 애니메이션과 실제 공격 타이밍 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2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0983" y="2590621"/>
            <a:ext cx="9370031" cy="32644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게임을 </a:t>
            </a:r>
            <a:r>
              <a:rPr lang="ko-KR" altLang="en-US" sz="2000" dirty="0">
                <a:latin typeface="+mn-ea"/>
              </a:rPr>
              <a:t>제작하자고는 했지만 막상 </a:t>
            </a:r>
            <a:r>
              <a:rPr lang="ko-KR" altLang="en-US" sz="2000" dirty="0" smtClean="0">
                <a:latin typeface="+mn-ea"/>
              </a:rPr>
              <a:t>곰곰이 </a:t>
            </a:r>
            <a:r>
              <a:rPr lang="ko-KR" altLang="en-US" sz="2000" dirty="0">
                <a:latin typeface="+mn-ea"/>
              </a:rPr>
              <a:t>생각해보니 어디서 어느 부분을 건드려야 할 지 감이 잡히지 않아 </a:t>
            </a:r>
            <a:r>
              <a:rPr lang="ko-KR" altLang="en-US" sz="2000" dirty="0" smtClean="0">
                <a:latin typeface="+mn-ea"/>
              </a:rPr>
              <a:t>막막했습니다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dirty="0" smtClean="0">
                <a:latin typeface="+mn-ea"/>
              </a:rPr>
              <a:t>하지만 </a:t>
            </a:r>
            <a:r>
              <a:rPr lang="ko-KR" altLang="en-US" sz="2000" dirty="0">
                <a:latin typeface="+mn-ea"/>
              </a:rPr>
              <a:t>훌륭한 팀원과 함께 머리를 맞대고 하나씩 설계할 것과 </a:t>
            </a:r>
            <a:r>
              <a:rPr lang="ko-KR" altLang="en-US" sz="2000" dirty="0" smtClean="0">
                <a:latin typeface="+mn-ea"/>
              </a:rPr>
              <a:t>구현해야 할 </a:t>
            </a:r>
            <a:r>
              <a:rPr lang="ko-KR" altLang="en-US" sz="2000" dirty="0">
                <a:latin typeface="+mn-ea"/>
              </a:rPr>
              <a:t>목표를 잡고 한 걸음씩 나아가니 어느새 완성이라는 단계에 와 있었습니다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가끔은 </a:t>
            </a:r>
            <a:r>
              <a:rPr lang="ko-KR" altLang="en-US" sz="2000" dirty="0">
                <a:latin typeface="+mn-ea"/>
              </a:rPr>
              <a:t>서로 소통이 안되어 진척이 더디거나 크게 수정하는 부분도 있었지만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이런 과정을 거쳤기에 좀 더 완성도가 높아지지 않았나 생각해봅니다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이런 경험은 다음 그룹 프로젝트에선 보다 원활히 진행 할 수 있는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귀중한 자산이 될 것 </a:t>
            </a:r>
            <a:r>
              <a:rPr lang="ko-KR" altLang="en-US" sz="2000" dirty="0" smtClean="0">
                <a:latin typeface="+mn-ea"/>
              </a:rPr>
              <a:t>같습니다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3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2735961"/>
            <a:ext cx="10572000" cy="1207871"/>
          </a:xfrm>
        </p:spPr>
        <p:txBody>
          <a:bodyPr/>
          <a:lstStyle/>
          <a:p>
            <a:pPr algn="ctr"/>
            <a:r>
              <a:rPr lang="ko-KR" altLang="en-US" dirty="0" smtClean="0"/>
              <a:t>감 사 합 </a:t>
            </a:r>
            <a:r>
              <a:rPr lang="ko-KR" altLang="en-US" dirty="0" err="1" smtClean="0"/>
              <a:t>니</a:t>
            </a:r>
            <a:r>
              <a:rPr lang="ko-KR" altLang="en-US" dirty="0" smtClean="0"/>
              <a:t> 다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-226031" y="4905956"/>
            <a:ext cx="13007083" cy="1042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0690" y="2222287"/>
            <a:ext cx="8962595" cy="363651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2800" dirty="0" err="1" smtClean="0"/>
              <a:t>방치형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클리커</a:t>
            </a:r>
            <a:r>
              <a:rPr lang="ko-KR" altLang="en-US" sz="2800" dirty="0" smtClean="0"/>
              <a:t> 게임의 정의와 사례</a:t>
            </a:r>
            <a:endParaRPr lang="en-US" altLang="ko-KR" sz="2800" dirty="0" smtClean="0"/>
          </a:p>
          <a:p>
            <a:pPr>
              <a:buAutoNum type="arabicPeriod"/>
            </a:pPr>
            <a:r>
              <a:rPr lang="en-US" altLang="ko-KR" sz="2800" dirty="0" err="1" smtClean="0"/>
              <a:t>Heal!Heal!Heal</a:t>
            </a:r>
            <a:r>
              <a:rPr lang="en-US" altLang="ko-KR" sz="2800" dirty="0" smtClean="0"/>
              <a:t>! </a:t>
            </a:r>
            <a:r>
              <a:rPr lang="ko-KR" altLang="en-US" sz="2800" dirty="0" smtClean="0"/>
              <a:t>개발일지</a:t>
            </a:r>
            <a:endParaRPr lang="en-US" altLang="ko-KR" sz="2800" dirty="0" smtClean="0"/>
          </a:p>
          <a:p>
            <a:pPr>
              <a:buAutoNum type="arabicPeriod"/>
            </a:pPr>
            <a:r>
              <a:rPr lang="ko-KR" altLang="en-US" sz="2800" dirty="0" smtClean="0"/>
              <a:t>시스템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화면 구성도</a:t>
            </a:r>
            <a:endParaRPr lang="en-US" altLang="ko-KR" sz="2800" dirty="0" smtClean="0"/>
          </a:p>
          <a:p>
            <a:pPr>
              <a:buAutoNum type="arabicPeriod"/>
            </a:pPr>
            <a:r>
              <a:rPr lang="ko-KR" altLang="en-US" sz="2800" dirty="0" smtClean="0"/>
              <a:t>적용 기술 및 기능</a:t>
            </a:r>
            <a:endParaRPr lang="en-US" altLang="ko-KR" sz="2800" dirty="0" smtClean="0"/>
          </a:p>
          <a:p>
            <a:pPr>
              <a:buAutoNum type="arabicPeriod"/>
            </a:pPr>
            <a:r>
              <a:rPr lang="ko-KR" altLang="en-US" sz="2800" dirty="0" smtClean="0"/>
              <a:t>향후 개선 방향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410690" y="2253109"/>
            <a:ext cx="4350493" cy="36365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방치형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게임은 방치를 통해서도 게임이 진행되지만 화면 터치를 통해서 방치했을 때보다 더욱 쉽게 또는 빠르게 게임을 진행할 수 있는 특성을 가지고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장시간 직접 조작할 필요없이 방치가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복잡하지 않은 조작으로 게임을 간편히 즐길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smtClean="0"/>
              <a:t>작업을 </a:t>
            </a:r>
            <a:r>
              <a:rPr lang="ko-KR" altLang="en-US" dirty="0" smtClean="0"/>
              <a:t>하면서도 </a:t>
            </a:r>
            <a:r>
              <a:rPr lang="ko-KR" altLang="en-US" dirty="0" smtClean="0"/>
              <a:t>즐길 수 있는 게임 장르입니다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10000" y="786235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방치형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게임의 정의와 사례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26" y="2257394"/>
            <a:ext cx="2066069" cy="36730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7" y="2257394"/>
            <a:ext cx="2066069" cy="367301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089826" y="5930405"/>
            <a:ext cx="2066069" cy="3060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보물상자 키우기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84536" y="5930405"/>
            <a:ext cx="2066069" cy="3060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리틀 판타지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178122" y="2829679"/>
            <a:ext cx="8691936" cy="108538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힐러</a:t>
            </a:r>
            <a:r>
              <a:rPr lang="en-US" altLang="ko-KR" dirty="0" smtClean="0"/>
              <a:t>(Healer)</a:t>
            </a:r>
            <a:r>
              <a:rPr lang="ko-KR" altLang="en-US" dirty="0" smtClean="0"/>
              <a:t>와 동료들이 함께 </a:t>
            </a:r>
            <a:r>
              <a:rPr lang="ko-KR" altLang="en-US" dirty="0" err="1" smtClean="0"/>
              <a:t>마왕군을</a:t>
            </a:r>
            <a:r>
              <a:rPr lang="ko-KR" altLang="en-US" dirty="0" smtClean="0"/>
              <a:t> 물리치며 진행하는 </a:t>
            </a:r>
            <a:r>
              <a:rPr lang="ko-KR" altLang="en-US" dirty="0" err="1" smtClean="0"/>
              <a:t>방치형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Heal!Heal!Heal</a:t>
            </a:r>
            <a:r>
              <a:rPr lang="en-US" altLang="ko-KR" dirty="0" smtClean="0"/>
              <a:t>! </a:t>
            </a:r>
            <a:r>
              <a:rPr lang="ko-KR" altLang="en-US" dirty="0" smtClean="0"/>
              <a:t>개발일지</a:t>
            </a:r>
            <a:endParaRPr lang="ko-KR" altLang="en-US" dirty="0"/>
          </a:p>
        </p:txBody>
      </p:sp>
      <p:sp>
        <p:nvSpPr>
          <p:cNvPr id="12" name="오각형 11"/>
          <p:cNvSpPr/>
          <p:nvPr/>
        </p:nvSpPr>
        <p:spPr>
          <a:xfrm>
            <a:off x="1904726" y="2253109"/>
            <a:ext cx="2510631" cy="56538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게임 개요</a:t>
            </a:r>
            <a:endParaRPr lang="ko-KR" altLang="en-US" b="1" dirty="0"/>
          </a:p>
        </p:txBody>
      </p:sp>
      <p:sp>
        <p:nvSpPr>
          <p:cNvPr id="14" name="오각형 13"/>
          <p:cNvSpPr/>
          <p:nvPr/>
        </p:nvSpPr>
        <p:spPr>
          <a:xfrm>
            <a:off x="1904725" y="4123506"/>
            <a:ext cx="2510631" cy="56538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게임 규칙</a:t>
            </a:r>
            <a:endParaRPr lang="ko-KR" altLang="en-US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178121" y="4919184"/>
            <a:ext cx="9390580" cy="10853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/>
              <a:t>100</a:t>
            </a:r>
            <a:r>
              <a:rPr lang="ko-KR" altLang="en-US" dirty="0"/>
              <a:t>층으로 이루어진 던전 </a:t>
            </a:r>
            <a:r>
              <a:rPr lang="en-US" altLang="ko-KR" dirty="0"/>
              <a:t>3</a:t>
            </a:r>
            <a:r>
              <a:rPr lang="ko-KR" altLang="en-US" dirty="0"/>
              <a:t>개와 무한 던전 </a:t>
            </a:r>
            <a:r>
              <a:rPr lang="en-US" altLang="ko-KR" dirty="0"/>
              <a:t>1</a:t>
            </a:r>
            <a:r>
              <a:rPr lang="ko-KR" altLang="en-US" dirty="0"/>
              <a:t>개로 이루어져있다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100</a:t>
            </a:r>
            <a:r>
              <a:rPr lang="ko-KR" altLang="en-US" dirty="0" smtClean="0"/>
              <a:t>층 던전을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할 때마다 추가 동료 해금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스테이지에 따라 몬스터의 기본 </a:t>
            </a:r>
            <a:r>
              <a:rPr lang="ko-KR" altLang="en-US" dirty="0" err="1" smtClean="0"/>
              <a:t>능력치에</a:t>
            </a:r>
            <a:r>
              <a:rPr lang="ko-KR" altLang="en-US" dirty="0" smtClean="0"/>
              <a:t> 몬스터 </a:t>
            </a:r>
            <a:r>
              <a:rPr lang="ko-KR" altLang="en-US" dirty="0"/>
              <a:t>마다 정해진 수치가 곱해져 강해진다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화면의 클릭으로 </a:t>
            </a:r>
            <a:r>
              <a:rPr lang="ko-KR" altLang="en-US" dirty="0" err="1" smtClean="0"/>
              <a:t>힐러의</a:t>
            </a:r>
            <a:r>
              <a:rPr lang="ko-KR" altLang="en-US" dirty="0" smtClean="0"/>
              <a:t> 기본 공격 게이지를 추가적으로 채울 수 있으며 스킬 사용으로 더욱 쉽게 공략이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47" y="2379541"/>
            <a:ext cx="2046228" cy="3636962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58920" y="5413934"/>
            <a:ext cx="1634202" cy="5557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구글 로그인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구글 플레이 연동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505737" y="5697500"/>
            <a:ext cx="477549" cy="1235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411000" y="5413933"/>
            <a:ext cx="1040535" cy="5557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게스트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6048" y="2462648"/>
            <a:ext cx="143583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831248" y="5691826"/>
            <a:ext cx="53191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56" y="2379541"/>
            <a:ext cx="2053237" cy="363696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8411000" y="5203312"/>
            <a:ext cx="1138399" cy="5791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12609" y="2355157"/>
            <a:ext cx="1138399" cy="5791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852490" y="2562713"/>
            <a:ext cx="66011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234175" y="2462647"/>
            <a:ext cx="143583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767146" y="5551030"/>
            <a:ext cx="66011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34" y="2347761"/>
            <a:ext cx="2157105" cy="382664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234175" y="2462647"/>
            <a:ext cx="143583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 화면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050191" y="2328861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플레이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5449575" y="2515865"/>
            <a:ext cx="55053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060842" y="2791042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골드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표시창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endCxn id="46" idx="3"/>
          </p:cNvCxnSpPr>
          <p:nvPr/>
        </p:nvCxnSpPr>
        <p:spPr>
          <a:xfrm rot="10800000" flipV="1">
            <a:off x="5449576" y="2818492"/>
            <a:ext cx="838209" cy="169446"/>
          </a:xfrm>
          <a:prstGeom prst="bentConnector3">
            <a:avLst>
              <a:gd name="adj1" fmla="val -255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35003" y="3677297"/>
            <a:ext cx="1518468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진행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정보창</a:t>
            </a:r>
            <a:r>
              <a:rPr lang="en-US" altLang="ko-KR" sz="1400" dirty="0" smtClean="0">
                <a:solidFill>
                  <a:schemeClr val="tx1"/>
                </a:solidFill>
              </a:rPr>
              <a:t>(Log)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endCxn id="48" idx="3"/>
          </p:cNvCxnSpPr>
          <p:nvPr/>
        </p:nvCxnSpPr>
        <p:spPr>
          <a:xfrm flipH="1">
            <a:off x="5453471" y="3874192"/>
            <a:ext cx="359964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832261" y="4346412"/>
            <a:ext cx="160666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힐러</a:t>
            </a:r>
            <a:r>
              <a:rPr lang="ko-KR" altLang="en-US" sz="1400" dirty="0" smtClean="0">
                <a:solidFill>
                  <a:schemeClr val="tx1"/>
                </a:solidFill>
              </a:rPr>
              <a:t> 공격 게이지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5420809" y="4543307"/>
            <a:ext cx="44787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832261" y="4926520"/>
            <a:ext cx="1606663" cy="4519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힐러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동료 업그레이드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5420810" y="5154237"/>
            <a:ext cx="57929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363164" y="2318969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설정 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880279" y="2485235"/>
            <a:ext cx="48288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363164" y="3599935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힐러</a:t>
            </a:r>
            <a:r>
              <a:rPr lang="ko-KR" altLang="en-US" sz="1400" dirty="0" smtClean="0">
                <a:solidFill>
                  <a:schemeClr val="tx1"/>
                </a:solidFill>
              </a:rPr>
              <a:t> 스킬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880279" y="3766201"/>
            <a:ext cx="48288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363164" y="4213316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</a:rPr>
              <a:t>창 내리기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935056" y="4379582"/>
            <a:ext cx="142810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363163" y="5409318"/>
            <a:ext cx="2147300" cy="8412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업그레이드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위치 교대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던전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광산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상점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880279" y="5920276"/>
            <a:ext cx="48288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051675" y="2462647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 정보 창</a:t>
            </a:r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72" y="2347761"/>
            <a:ext cx="2013183" cy="3826646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 flipH="1">
            <a:off x="7756990" y="2509129"/>
            <a:ext cx="1491147" cy="673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86390" y="2372030"/>
            <a:ext cx="1136468" cy="47700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구글 플레이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317392" y="2608690"/>
            <a:ext cx="55053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70174" y="2941317"/>
            <a:ext cx="2893273" cy="482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전체 스테이지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각 던전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무한 던전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클리어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74097" y="3185779"/>
            <a:ext cx="55053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925274" y="3567044"/>
            <a:ext cx="3602221" cy="6078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던전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sz="1400" dirty="0" smtClean="0">
                <a:solidFill>
                  <a:schemeClr val="tx1"/>
                </a:solidFill>
              </a:rPr>
              <a:t> 후 주어지는 특성 수치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체력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방어력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공격력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흡혈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골드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획득량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5517222" y="3750067"/>
            <a:ext cx="317682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547992" y="4630470"/>
            <a:ext cx="2669738" cy="47700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힐러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동료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스테이터스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레벨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체력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공격력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방어력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5212263" y="4867130"/>
            <a:ext cx="55053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877122" y="5128020"/>
            <a:ext cx="1136468" cy="6163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업적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리더보드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endCxn id="73" idx="2"/>
          </p:cNvCxnSpPr>
          <p:nvPr/>
        </p:nvCxnSpPr>
        <p:spPr>
          <a:xfrm flipV="1">
            <a:off x="7685070" y="5744382"/>
            <a:ext cx="760286" cy="266000"/>
          </a:xfrm>
          <a:prstGeom prst="bent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051675" y="2462647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 창</a:t>
            </a:r>
            <a:endParaRPr lang="ko-KR" altLang="en-US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948737" y="2482743"/>
            <a:ext cx="2021803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95" y="2358036"/>
            <a:ext cx="2569636" cy="2853981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197620" y="3195673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BGM / </a:t>
            </a:r>
            <a:r>
              <a:rPr lang="ko-KR" altLang="en-US" sz="1400" dirty="0" smtClean="0">
                <a:solidFill>
                  <a:schemeClr val="tx1"/>
                </a:solidFill>
              </a:rPr>
              <a:t>효과음 소리 크기 조절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586353" y="3383875"/>
            <a:ext cx="38418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197620" y="3866988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이어하기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7586353" y="4055190"/>
            <a:ext cx="38418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97620" y="4478481"/>
            <a:ext cx="1388733" cy="39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586353" y="4666683"/>
            <a:ext cx="38418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28776 0.0032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76 0.00324 L -0.16028 0.00046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animBg="1"/>
      <p:bldP spid="16" grpId="1" animBg="1"/>
      <p:bldP spid="28" grpId="0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  <p:bldP spid="62" grpId="0" animBg="1"/>
      <p:bldP spid="62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8" grpId="0" animBg="1"/>
      <p:bldP spid="80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0"/>
          <a:stretch/>
        </p:blipFill>
        <p:spPr>
          <a:xfrm>
            <a:off x="4155329" y="2511954"/>
            <a:ext cx="3151362" cy="6406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0030" y="2257508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4" b="9387"/>
          <a:stretch/>
        </p:blipFill>
        <p:spPr>
          <a:xfrm>
            <a:off x="2670348" y="3766694"/>
            <a:ext cx="2904311" cy="1659968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4122504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4742096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5361688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981280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6600872" y="2309651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2195076" y="3766694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5981280" y="3766694"/>
            <a:ext cx="5254471" cy="10436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업그레이드 금액이 보유 골드보다 적을 때에만 업그레이드가 가능하며 잠겨 있는 동료는 스토리를 진행하여 잠금 해제가 가능하다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0"/>
          <a:stretch/>
        </p:blipFill>
        <p:spPr>
          <a:xfrm>
            <a:off x="4155329" y="2511954"/>
            <a:ext cx="3151362" cy="6406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0030" y="2257508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6"/>
          <a:stretch/>
        </p:blipFill>
        <p:spPr>
          <a:xfrm>
            <a:off x="2676728" y="3764054"/>
            <a:ext cx="2891551" cy="1665247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4122504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4742096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5361688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981280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6600872" y="2309651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2190752" y="3764054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981280" y="3766695"/>
            <a:ext cx="5254471" cy="5747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힐러</a:t>
            </a:r>
            <a:r>
              <a:rPr lang="ko-KR" altLang="en-US" sz="1400" dirty="0" smtClean="0">
                <a:solidFill>
                  <a:schemeClr val="tx1"/>
                </a:solidFill>
              </a:rPr>
              <a:t> 및 동료들의 시작 생성 위치를 지정해줄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0"/>
          <a:stretch/>
        </p:blipFill>
        <p:spPr>
          <a:xfrm>
            <a:off x="4155329" y="2511954"/>
            <a:ext cx="3151362" cy="6406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0030" y="2257508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122504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4742096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5361688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981280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6600872" y="2309651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6"/>
          <a:stretch/>
        </p:blipFill>
        <p:spPr>
          <a:xfrm>
            <a:off x="2641885" y="3767687"/>
            <a:ext cx="2867586" cy="1657982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2187389" y="3767687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5981280" y="3766694"/>
            <a:ext cx="5254471" cy="5667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왼쪽에서부터 클리어하면 바로 오른쪽 던전이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오픈된다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33074" y="5203312"/>
            <a:ext cx="971651" cy="5003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934948" y="2222287"/>
            <a:ext cx="971651" cy="5003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933075" y="2818492"/>
            <a:ext cx="971651" cy="500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933075" y="3414697"/>
            <a:ext cx="971651" cy="5003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933075" y="4010902"/>
            <a:ext cx="971651" cy="5003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933075" y="4607107"/>
            <a:ext cx="971651" cy="500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904726" y="2222287"/>
            <a:ext cx="9974523" cy="4210318"/>
          </a:xfrm>
          <a:prstGeom prst="rect">
            <a:avLst/>
          </a:prstGeom>
          <a:noFill/>
          <a:ln w="381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4" y="193164"/>
            <a:ext cx="3516085" cy="15366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0"/>
          <a:stretch/>
        </p:blipFill>
        <p:spPr>
          <a:xfrm>
            <a:off x="4155329" y="2511954"/>
            <a:ext cx="3151362" cy="6406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0030" y="2257508"/>
            <a:ext cx="1780586" cy="5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122504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4742096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5361688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981280" y="230965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6600872" y="2309651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2185229" y="3772622"/>
            <a:ext cx="385851" cy="3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6"/>
          <a:stretch/>
        </p:blipFill>
        <p:spPr>
          <a:xfrm>
            <a:off x="2641885" y="3778904"/>
            <a:ext cx="2885809" cy="165640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981280" y="3766694"/>
            <a:ext cx="5460647" cy="10436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자동으로 골드를 채집해주는 광산 시스템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광부 수를 늘려서 획득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골드량을</a:t>
            </a:r>
            <a:r>
              <a:rPr lang="ko-KR" altLang="en-US" sz="1400" dirty="0" smtClean="0">
                <a:solidFill>
                  <a:schemeClr val="tx1"/>
                </a:solidFill>
              </a:rPr>
              <a:t> 증가 시킬 수 있으며 수레 레벨을 증가 시키면 총 획득 게이지를 줄여준다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광산 이미지를 클릭하여 게이지를 채울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849</Words>
  <Application>Microsoft Office PowerPoint</Application>
  <PresentationFormat>와이드스크린</PresentationFormat>
  <Paragraphs>227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Century Gothic</vt:lpstr>
      <vt:lpstr>Wingdings</vt:lpstr>
      <vt:lpstr>Wingdings 2</vt:lpstr>
      <vt:lpstr>명언</vt:lpstr>
      <vt:lpstr>Heal! Heal! Heal!              팀_ 박카스</vt:lpstr>
      <vt:lpstr>목차</vt:lpstr>
      <vt:lpstr>1. 방치형 클리커                   게임의 정의와 사례</vt:lpstr>
      <vt:lpstr>2. Heal!Heal!Heal! 개발일지</vt:lpstr>
      <vt:lpstr>3. 시스템 &amp; 화면 구성도</vt:lpstr>
      <vt:lpstr>3. 시스템 &amp; 화면 구성도</vt:lpstr>
      <vt:lpstr>3. 시스템 &amp; 화면 구성도</vt:lpstr>
      <vt:lpstr>3. 시스템 &amp; 화면 구성도</vt:lpstr>
      <vt:lpstr>3. 시스템 &amp; 화면 구성도</vt:lpstr>
      <vt:lpstr>3. 시스템 &amp; 화면 구성도</vt:lpstr>
      <vt:lpstr>4. 적용 기술 및 기능</vt:lpstr>
      <vt:lpstr>4. 적용 기술 및 기능</vt:lpstr>
      <vt:lpstr>4. 적용 기술 및 기능</vt:lpstr>
      <vt:lpstr>5. 향후 개선방향</vt:lpstr>
      <vt:lpstr>프로젝트 소감</vt:lpstr>
      <vt:lpstr>감 사 합 니 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Heal! Heal! Heal!               팀_ 박카스</dc:title>
  <dc:creator>JHW</dc:creator>
  <cp:lastModifiedBy>JHW</cp:lastModifiedBy>
  <cp:revision>40</cp:revision>
  <dcterms:created xsi:type="dcterms:W3CDTF">2018-10-22T05:45:29Z</dcterms:created>
  <dcterms:modified xsi:type="dcterms:W3CDTF">2018-10-26T07:12:33Z</dcterms:modified>
</cp:coreProperties>
</file>