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8"/>
  </p:notesMasterIdLst>
  <p:sldIdLst>
    <p:sldId id="275" r:id="rId2"/>
    <p:sldId id="274" r:id="rId3"/>
    <p:sldId id="272" r:id="rId4"/>
    <p:sldId id="286" r:id="rId5"/>
    <p:sldId id="283" r:id="rId6"/>
    <p:sldId id="284" r:id="rId7"/>
    <p:sldId id="285" r:id="rId8"/>
    <p:sldId id="270" r:id="rId9"/>
    <p:sldId id="282" r:id="rId10"/>
    <p:sldId id="277" r:id="rId11"/>
    <p:sldId id="278" r:id="rId12"/>
    <p:sldId id="271" r:id="rId13"/>
    <p:sldId id="279" r:id="rId14"/>
    <p:sldId id="280" r:id="rId15"/>
    <p:sldId id="281" r:id="rId16"/>
    <p:sldId id="276" r:id="rId17"/>
  </p:sldIdLst>
  <p:sldSz cx="9144000" cy="6858000" type="screen4x3"/>
  <p:notesSz cx="6858000" cy="9144000"/>
  <p:embeddedFontLst>
    <p:embeddedFont>
      <p:font typeface="210 나무고딕 L" panose="02020603020101020101" pitchFamily="18" charset="-127"/>
      <p:regular r:id="rId19"/>
    </p:embeddedFont>
    <p:embeddedFont>
      <p:font typeface="a블랙M" panose="02020600000000000000" pitchFamily="18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배달의민족 한나는 열한살" panose="020B0600000101010101" pitchFamily="50" charset="-127"/>
      <p:regular r:id="rId22"/>
    </p:embeddedFont>
    <p:embeddedFont>
      <p:font typeface="210 나무고딕 R" panose="02020603020101020101" pitchFamily="18" charset="-127"/>
      <p:regular r:id="rId23"/>
    </p:embeddedFont>
    <p:embeddedFont>
      <p:font typeface="나눔고딕" panose="020D0604000000000000" pitchFamily="50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616161"/>
    <a:srgbClr val="FAFAFA"/>
    <a:srgbClr val="F5F5F5"/>
    <a:srgbClr val="797979"/>
    <a:srgbClr val="9E9E9E"/>
    <a:srgbClr val="0F9D58"/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469" autoAdjust="0"/>
    <p:restoredTop sz="94660" autoAdjust="0"/>
  </p:normalViewPr>
  <p:slideViewPr>
    <p:cSldViewPr>
      <p:cViewPr>
        <p:scale>
          <a:sx n="100" d="100"/>
          <a:sy n="100" d="100"/>
        </p:scale>
        <p:origin x="-98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3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0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1.sv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802594"/>
            <a:ext cx="3240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트래플랜</a:t>
            </a:r>
            <a:endParaRPr lang="en-US" altLang="ko-KR" sz="4800" dirty="0">
              <a:solidFill>
                <a:schemeClr val="tx2">
                  <a:lumMod val="60000"/>
                  <a:lumOff val="4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  <a:p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같이 만드는 여행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32112" y="548680"/>
            <a:ext cx="5148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2112" y="2348880"/>
            <a:ext cx="5148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32112" y="596305"/>
            <a:ext cx="5148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t="10664" r="5508" b="23300"/>
          <a:stretch/>
        </p:blipFill>
        <p:spPr>
          <a:xfrm>
            <a:off x="376183" y="927004"/>
            <a:ext cx="2060546" cy="104384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948264" y="35872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과목명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현장실습연계프로젝트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발표 일자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: 2018. 10. 29</a:t>
            </a:r>
          </a:p>
          <a:p>
            <a:pPr algn="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지도 교수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김우성 교수님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3528" y="2371198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201433802 </a:t>
            </a:r>
            <a:r>
              <a:rPr lang="ko-KR" altLang="en-US" sz="15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백승</a:t>
            </a:r>
            <a:r>
              <a:rPr lang="ko-KR" altLang="en-US" sz="2000" b="1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아  </a:t>
            </a:r>
            <a:r>
              <a:rPr lang="en-US" altLang="ko-KR" sz="15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201433805 </a:t>
            </a:r>
            <a:r>
              <a:rPr lang="ko-KR" altLang="en-US" sz="15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서</a:t>
            </a:r>
            <a:r>
              <a:rPr lang="ko-KR" altLang="en-US" sz="2000" b="1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희</a:t>
            </a:r>
            <a:r>
              <a:rPr lang="ko-KR" altLang="en-US" sz="15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민   </a:t>
            </a:r>
            <a:r>
              <a:rPr lang="en-US" altLang="ko-KR" sz="15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201433864 </a:t>
            </a:r>
            <a:r>
              <a:rPr lang="ko-KR" altLang="en-US" sz="15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이재</a:t>
            </a:r>
            <a:r>
              <a:rPr lang="ko-KR" altLang="en-US" sz="2000" b="1" dirty="0" smtClean="0">
                <a:latin typeface="a블랙M" panose="02020600000000000000" pitchFamily="18" charset="-127"/>
                <a:ea typeface="a블랙M" panose="02020600000000000000" pitchFamily="18" charset="-127"/>
              </a:rPr>
              <a:t>희</a:t>
            </a:r>
            <a:endParaRPr lang="en-US" altLang="ko-KR" sz="2000" b="1" dirty="0"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2264" y="3087644"/>
            <a:ext cx="1993673" cy="32888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21610" y="3089573"/>
            <a:ext cx="1993673" cy="32888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00561" y="3087644"/>
            <a:ext cx="1993673" cy="3288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0506" y="3087645"/>
            <a:ext cx="1993673" cy="3288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0" t="12169" r="10312" b="17301"/>
          <a:stretch/>
        </p:blipFill>
        <p:spPr>
          <a:xfrm>
            <a:off x="2627784" y="3591699"/>
            <a:ext cx="1742252" cy="278962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8" t="12478" r="10256" b="16992"/>
          <a:stretch/>
        </p:blipFill>
        <p:spPr>
          <a:xfrm>
            <a:off x="6866317" y="3591699"/>
            <a:ext cx="1745566" cy="27847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832866" y="3207850"/>
            <a:ext cx="1379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어디로 </a:t>
            </a:r>
            <a:r>
              <a:rPr lang="ko-KR" altLang="en-US" sz="1500" dirty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갈</a:t>
            </a:r>
            <a:r>
              <a:rPr lang="ko-KR" altLang="en-US" sz="1500" dirty="0" smtClean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까</a:t>
            </a:r>
            <a:r>
              <a:rPr lang="en-US" altLang="ko-KR" sz="1500" dirty="0">
                <a:solidFill>
                  <a:schemeClr val="bg1"/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?</a:t>
            </a:r>
            <a:endParaRPr lang="ko-KR" altLang="en-US" sz="1500" dirty="0">
              <a:solidFill>
                <a:schemeClr val="bg1"/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1194" y="3207850"/>
            <a:ext cx="1487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정보 공유는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?</a:t>
            </a:r>
            <a:endParaRPr lang="ko-KR" altLang="en-US" sz="1500" dirty="0">
              <a:solidFill>
                <a:schemeClr val="accent5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4379" y="3207850"/>
            <a:ext cx="17410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돈은 얼마나 들까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?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552" y="3207850"/>
            <a:ext cx="1761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5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우리 그룹 만들자</a:t>
            </a:r>
            <a:r>
              <a:rPr lang="en-US" altLang="ko-KR" sz="1500" dirty="0">
                <a:solidFill>
                  <a:schemeClr val="accent5">
                    <a:lumMod val="5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!</a:t>
            </a:r>
            <a:endParaRPr lang="ko-KR" altLang="en-US" sz="1500" dirty="0">
              <a:solidFill>
                <a:schemeClr val="accent5">
                  <a:lumMod val="50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"/>
          <a:stretch/>
        </p:blipFill>
        <p:spPr>
          <a:xfrm>
            <a:off x="4746535" y="3591699"/>
            <a:ext cx="1748687" cy="278962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"/>
          <a:stretch/>
        </p:blipFill>
        <p:spPr>
          <a:xfrm>
            <a:off x="513519" y="3591699"/>
            <a:ext cx="1750690" cy="2786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2"/>
          <a:stretch/>
        </p:blipFill>
        <p:spPr>
          <a:xfrm>
            <a:off x="7148162" y="2922089"/>
            <a:ext cx="1556561" cy="24511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9"/>
          <a:stretch/>
        </p:blipFill>
        <p:spPr>
          <a:xfrm>
            <a:off x="4910695" y="2922089"/>
            <a:ext cx="1532121" cy="2451127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6372200" y="3276435"/>
            <a:ext cx="1080120" cy="36925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717205" y="2493562"/>
            <a:ext cx="1545285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여행 메인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879" y="2493562"/>
            <a:ext cx="1531940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지역별 날짜 지정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10695" y="2493562"/>
            <a:ext cx="1532121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지역 별 일정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70028" y="2493562"/>
            <a:ext cx="1712827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날짜 별 세부 계획 작성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8"/>
          <a:stretch/>
        </p:blipFill>
        <p:spPr>
          <a:xfrm>
            <a:off x="430880" y="2922089"/>
            <a:ext cx="1531940" cy="245112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 rot="1153619">
            <a:off x="6286921" y="3423554"/>
            <a:ext cx="907068" cy="410575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날짜별</a:t>
            </a:r>
            <a:endParaRPr lang="en-US" altLang="ko-KR" sz="11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세부 계획 </a:t>
            </a:r>
            <a:r>
              <a:rPr lang="ko-KR" altLang="en-US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작성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95536" y="13403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517" y="980728"/>
            <a:ext cx="433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세부 일정 작성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211" y="453430"/>
            <a:ext cx="242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사용자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UI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9"/>
          <a:stretch/>
        </p:blipFill>
        <p:spPr>
          <a:xfrm>
            <a:off x="2723902" y="2922089"/>
            <a:ext cx="1547543" cy="2451127"/>
          </a:xfrm>
          <a:prstGeom prst="rect">
            <a:avLst/>
          </a:prstGeom>
        </p:spPr>
      </p:pic>
      <p:cxnSp>
        <p:nvCxnSpPr>
          <p:cNvPr id="50" name="직선 화살표 연결선 49"/>
          <p:cNvCxnSpPr/>
          <p:nvPr/>
        </p:nvCxnSpPr>
        <p:spPr>
          <a:xfrm>
            <a:off x="4067944" y="3266174"/>
            <a:ext cx="936104" cy="194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39952" y="3316996"/>
            <a:ext cx="738754" cy="256686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pPr algn="ctr"/>
            <a:r>
              <a:rPr lang="ko-KR" altLang="en-US" sz="12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지역 선택</a:t>
            </a:r>
            <a:endParaRPr lang="ko-KR" altLang="en-US" sz="12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547664" y="3425058"/>
            <a:ext cx="1176238" cy="29264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698960">
            <a:off x="1905171" y="3055759"/>
            <a:ext cx="738754" cy="441352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pPr algn="ctr"/>
            <a:r>
              <a:rPr lang="ko-KR" altLang="en-US" sz="12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지역별</a:t>
            </a:r>
            <a:endParaRPr lang="en-US" altLang="ko-KR" sz="1200" dirty="0" smtClean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</a:t>
            </a:r>
            <a:r>
              <a:rPr lang="ko-KR" altLang="en-US" sz="12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짜</a:t>
            </a:r>
            <a:r>
              <a:rPr lang="ko-KR" altLang="en-US" sz="12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지정</a:t>
            </a:r>
            <a:endParaRPr lang="ko-KR" altLang="en-US" sz="12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5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1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211" y="38142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사용자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UI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95880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321471">
            <a:off x="3872395" y="1665247"/>
            <a:ext cx="727532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1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새 글 쓰기</a:t>
            </a:r>
            <a:endParaRPr lang="ko-KR" altLang="en-US" sz="11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6" t="11630" r="10914" b="17599"/>
          <a:stretch/>
        </p:blipFill>
        <p:spPr>
          <a:xfrm>
            <a:off x="4644008" y="1367545"/>
            <a:ext cx="1543083" cy="249350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 rot="1173682">
            <a:off x="6294999" y="4494934"/>
            <a:ext cx="6890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1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내용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"/>
          <a:stretch/>
        </p:blipFill>
        <p:spPr>
          <a:xfrm>
            <a:off x="4708107" y="4458203"/>
            <a:ext cx="1399294" cy="2219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2"/>
          <a:stretch/>
        </p:blipFill>
        <p:spPr>
          <a:xfrm>
            <a:off x="7171655" y="4458205"/>
            <a:ext cx="1393753" cy="221974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27584" y="244501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게시판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7584" y="526964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가계부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2352582"/>
            <a:ext cx="1368152" cy="5007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9552" y="5194312"/>
            <a:ext cx="1368152" cy="5052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8629" y="620688"/>
            <a:ext cx="16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게시판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가계부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4008" y="1053179"/>
            <a:ext cx="1543083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글 작성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6950" y="1053179"/>
            <a:ext cx="1604645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게시판 탭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44802" y="4091677"/>
            <a:ext cx="1543083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가계부 날짜 별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67744" y="4091677"/>
            <a:ext cx="1604645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가계부 탭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107401" y="4564085"/>
            <a:ext cx="1064254" cy="38893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171655" y="4091677"/>
            <a:ext cx="1393754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가계부 내용 추가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/>
          <a:stretch/>
        </p:blipFill>
        <p:spPr>
          <a:xfrm>
            <a:off x="2375171" y="4458202"/>
            <a:ext cx="1389790" cy="22197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/>
          <a:stretch/>
        </p:blipFill>
        <p:spPr>
          <a:xfrm>
            <a:off x="2284341" y="1367545"/>
            <a:ext cx="1567579" cy="2493503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>
            <a:off x="3846070" y="1485227"/>
            <a:ext cx="936104" cy="36004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04337" y="4744105"/>
            <a:ext cx="1303770" cy="82397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717225">
            <a:off x="3711691" y="4866596"/>
            <a:ext cx="6890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1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날짜 선택</a:t>
            </a:r>
          </a:p>
        </p:txBody>
      </p:sp>
    </p:spTree>
    <p:extLst>
      <p:ext uri="{BB962C8B-B14F-4D97-AF65-F5344CB8AC3E}">
        <p14:creationId xmlns:p14="http://schemas.microsoft.com/office/powerpoint/2010/main" val="26325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723" y="73371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시스템 구성도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85594" y="4651292"/>
            <a:ext cx="1203614" cy="903017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altLang="ko-KR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Android</a:t>
            </a:r>
            <a:r>
              <a:rPr lang="ko-KR" altLang="en-US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en-US" altLang="ko-KR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APP</a:t>
            </a:r>
          </a:p>
          <a:p>
            <a:pPr algn="ctr"/>
            <a:r>
              <a:rPr lang="en-US" altLang="ko-KR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(JAVA)</a:t>
            </a:r>
            <a:endParaRPr lang="ko-KR" altLang="en-US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14917" y="4686223"/>
            <a:ext cx="1248142" cy="903017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ctr"/>
            <a:r>
              <a:rPr lang="en-US" altLang="ko-KR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Node.js</a:t>
            </a:r>
            <a:endParaRPr lang="en-US" altLang="ko-KR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+</a:t>
            </a:r>
          </a:p>
          <a:p>
            <a:pPr algn="ctr"/>
            <a:r>
              <a:rPr lang="ko-KR" altLang="en-US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서버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95540" y="4775787"/>
            <a:ext cx="995929" cy="34901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MySQL</a:t>
            </a:r>
            <a:endParaRPr lang="ko-KR" altLang="en-US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031444" y="3625885"/>
            <a:ext cx="6021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031445" y="3791047"/>
            <a:ext cx="6021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247368" y="3625885"/>
            <a:ext cx="6021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247368" y="3791047"/>
            <a:ext cx="6021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4297" y="3301075"/>
            <a:ext cx="952320" cy="25668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 처리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58331" y="3833472"/>
            <a:ext cx="968286" cy="25668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제공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86257" y="3312609"/>
            <a:ext cx="1028660" cy="25668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요청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86302" y="3843889"/>
            <a:ext cx="970406" cy="25668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출력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43993"/>
            <a:ext cx="1410601" cy="148732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05" y="2943993"/>
            <a:ext cx="1338593" cy="1487325"/>
          </a:xfrm>
          <a:prstGeom prst="rect">
            <a:avLst/>
          </a:prstGeom>
        </p:spPr>
      </p:pic>
      <p:pic>
        <p:nvPicPr>
          <p:cNvPr id="66" name="Picture 2" descr="node.js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69" y="3074686"/>
            <a:ext cx="1191345" cy="13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723" y="73371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05 </a:t>
            </a:r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Usecase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_x173182216" descr="EMB000029e432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0" t="34181" r="18037" b="9338"/>
          <a:stretch>
            <a:fillRect/>
          </a:stretch>
        </p:blipFill>
        <p:spPr bwMode="auto">
          <a:xfrm>
            <a:off x="1357795" y="1988840"/>
            <a:ext cx="6428409" cy="44885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469" y="42024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기능 구조도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03365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903965" y="3875122"/>
            <a:ext cx="0" cy="574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989819" y="1269705"/>
            <a:ext cx="707232" cy="33991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065458" y="1949045"/>
            <a:ext cx="298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58227" y="1773484"/>
            <a:ext cx="707232" cy="3399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원가입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66164" y="2009636"/>
            <a:ext cx="707232" cy="3399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3408" y="3141636"/>
            <a:ext cx="5030556" cy="19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73406" y="3154519"/>
            <a:ext cx="0" cy="368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368017" y="3152682"/>
            <a:ext cx="0" cy="368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903964" y="3141636"/>
            <a:ext cx="0" cy="368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995936" y="3524807"/>
            <a:ext cx="707232" cy="33991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29243" y="3535207"/>
            <a:ext cx="707232" cy="33991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38372" y="3525194"/>
            <a:ext cx="707232" cy="33991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가계부</a:t>
            </a:r>
          </a:p>
        </p:txBody>
      </p:sp>
      <p:cxnSp>
        <p:nvCxnSpPr>
          <p:cNvPr id="18" name="직선 연결선 17"/>
          <p:cNvCxnSpPr>
            <a:stCxn id="16" idx="2"/>
          </p:cNvCxnSpPr>
          <p:nvPr/>
        </p:nvCxnSpPr>
        <p:spPr>
          <a:xfrm>
            <a:off x="1882859" y="3875120"/>
            <a:ext cx="0" cy="309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1464952" y="4180549"/>
            <a:ext cx="823527" cy="3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64950" y="4184528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88477" y="4184528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111337" y="4440272"/>
            <a:ext cx="707232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생성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932506" y="4449732"/>
            <a:ext cx="707232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일정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902534" y="4166000"/>
            <a:ext cx="9268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02531" y="4173333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29349" y="4166003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18915" y="4440272"/>
            <a:ext cx="772391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24051" y="4434179"/>
            <a:ext cx="805329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4365940" y="3873284"/>
            <a:ext cx="0" cy="305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087057" y="4136351"/>
            <a:ext cx="1584537" cy="9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087055" y="4154956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33439" y="4425259"/>
            <a:ext cx="707232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금액 추가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37503" y="4415559"/>
            <a:ext cx="707232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금액 수정</a:t>
            </a: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367386" y="2179591"/>
            <a:ext cx="298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368017" y="1609619"/>
            <a:ext cx="0" cy="1544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60538" y="4784855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106924" y="5040600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입력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460537" y="5380514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06922" y="5636259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선택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2288476" y="4784853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934861" y="5040598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검색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288474" y="5380513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934860" y="5636257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일정 작성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2288473" y="5971379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934858" y="6227124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3902531" y="4792483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546560" y="5057687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입력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3902529" y="5392810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548915" y="5648555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입력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902528" y="5988469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548913" y="6244213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</a:t>
            </a: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671592" y="4136180"/>
            <a:ext cx="0" cy="261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330460" y="4406484"/>
            <a:ext cx="707232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금액 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736589" y="4893177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선택</a:t>
            </a: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6092559" y="5236441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736589" y="5346907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입력</a:t>
            </a:r>
          </a:p>
        </p:txBody>
      </p:sp>
      <p:cxnSp>
        <p:nvCxnSpPr>
          <p:cNvPr id="60" name="직선 연결선 59"/>
          <p:cNvCxnSpPr/>
          <p:nvPr/>
        </p:nvCxnSpPr>
        <p:spPr>
          <a:xfrm flipH="1">
            <a:off x="6087052" y="4760722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33436" y="5805932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현금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카드 선택</a:t>
            </a:r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6089406" y="6149194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33436" y="6259661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금액 입력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537503" y="4884734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선택</a:t>
            </a:r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6893473" y="5227997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537503" y="5338464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내역 선택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534352" y="5805487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수정</a:t>
            </a:r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6891117" y="5689001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6887966" y="4752279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330460" y="4873928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선택</a:t>
            </a: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7686429" y="5217192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330460" y="5327657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내역 삭제</a:t>
            </a: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7680923" y="4741473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078161" y="5692725"/>
            <a:ext cx="2" cy="113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027006" y="2513692"/>
            <a:ext cx="707232" cy="3399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</a:t>
            </a:r>
          </a:p>
        </p:txBody>
      </p:sp>
      <p:cxnSp>
        <p:nvCxnSpPr>
          <p:cNvPr id="76" name="직선 연결선 75"/>
          <p:cNvCxnSpPr>
            <a:stCxn id="75" idx="1"/>
          </p:cNvCxnSpPr>
          <p:nvPr/>
        </p:nvCxnSpPr>
        <p:spPr>
          <a:xfrm flipH="1">
            <a:off x="3740646" y="2683648"/>
            <a:ext cx="286360" cy="5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033415" y="2513692"/>
            <a:ext cx="707232" cy="339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생성</a:t>
            </a:r>
          </a:p>
        </p:txBody>
      </p:sp>
    </p:spTree>
    <p:extLst>
      <p:ext uri="{BB962C8B-B14F-4D97-AF65-F5344CB8AC3E}">
        <p14:creationId xmlns:p14="http://schemas.microsoft.com/office/powerpoint/2010/main" val="6502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469" y="42024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07 Sequence Diagram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03365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1788068" y="1543981"/>
            <a:ext cx="726635" cy="24002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그룹생성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813696" y="1543980"/>
            <a:ext cx="726635" cy="24002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생성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850860" y="1543981"/>
            <a:ext cx="726635" cy="24002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845908" y="1548408"/>
            <a:ext cx="726635" cy="24002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가계부</a:t>
            </a:r>
          </a:p>
        </p:txBody>
      </p:sp>
      <p:pic>
        <p:nvPicPr>
          <p:cNvPr id="82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6" y="1322309"/>
            <a:ext cx="592514" cy="581712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90071" y="1904021"/>
            <a:ext cx="541569" cy="25668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881" y="1382316"/>
            <a:ext cx="469535" cy="521705"/>
          </a:xfrm>
          <a:prstGeom prst="rect">
            <a:avLst/>
          </a:prstGeom>
        </p:spPr>
      </p:pic>
      <p:sp>
        <p:nvSpPr>
          <p:cNvPr id="85" name="모서리가 둥근 직사각형 84"/>
          <p:cNvSpPr/>
          <p:nvPr/>
        </p:nvSpPr>
        <p:spPr>
          <a:xfrm>
            <a:off x="3812576" y="1552836"/>
            <a:ext cx="747630" cy="231172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3" tIns="35662" rIns="71323" bIns="356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생성</a:t>
            </a:r>
            <a:endParaRPr lang="ko-KR" altLang="en-US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1038548" y="2197066"/>
            <a:ext cx="1" cy="3925778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177013" y="1793517"/>
            <a:ext cx="0" cy="432932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216764" y="1802363"/>
            <a:ext cx="0" cy="435648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4185851" y="1802363"/>
            <a:ext cx="540" cy="435648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8068043" y="2180574"/>
            <a:ext cx="1" cy="386577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1038547" y="2300901"/>
            <a:ext cx="1112838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94083" y="2076781"/>
            <a:ext cx="541613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3608" y="2320438"/>
            <a:ext cx="1080744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패스워드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4" name="직선 화살표 연결선 93"/>
          <p:cNvCxnSpPr>
            <a:cxnSpLocks/>
            <a:endCxn id="141" idx="0"/>
          </p:cNvCxnSpPr>
          <p:nvPr/>
        </p:nvCxnSpPr>
        <p:spPr>
          <a:xfrm flipV="1">
            <a:off x="2205320" y="2320438"/>
            <a:ext cx="5865555" cy="5244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436096" y="2132856"/>
            <a:ext cx="721709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생성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28566" y="2348880"/>
            <a:ext cx="1413970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이름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멤버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8" name="직선 화살표 연결선 97"/>
          <p:cNvCxnSpPr>
            <a:cxnSpLocks/>
            <a:stCxn id="141" idx="2"/>
          </p:cNvCxnSpPr>
          <p:nvPr/>
        </p:nvCxnSpPr>
        <p:spPr>
          <a:xfrm flipH="1" flipV="1">
            <a:off x="2205321" y="2732924"/>
            <a:ext cx="5865554" cy="2181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379466" y="2514914"/>
            <a:ext cx="848397" cy="2105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 data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151419" y="2917352"/>
            <a:ext cx="51188" cy="8652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2191082" y="2997523"/>
            <a:ext cx="9682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08169" y="2780928"/>
            <a:ext cx="751143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선택</a:t>
            </a:r>
          </a:p>
        </p:txBody>
      </p:sp>
      <p:cxnSp>
        <p:nvCxnSpPr>
          <p:cNvPr id="103" name="직선 화살표 연결선 102"/>
          <p:cNvCxnSpPr>
            <a:cxnSpLocks/>
            <a:endCxn id="104" idx="0"/>
          </p:cNvCxnSpPr>
          <p:nvPr/>
        </p:nvCxnSpPr>
        <p:spPr>
          <a:xfrm flipV="1">
            <a:off x="3233838" y="3042490"/>
            <a:ext cx="4834110" cy="236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040492" y="3042490"/>
            <a:ext cx="54911" cy="434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11060" y="2866199"/>
            <a:ext cx="721709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생성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139952" y="3074464"/>
            <a:ext cx="1334090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이름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날짜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7" name="직선 화살표 연결선 106"/>
          <p:cNvCxnSpPr>
            <a:cxnSpLocks/>
            <a:stCxn id="104" idx="2"/>
          </p:cNvCxnSpPr>
          <p:nvPr/>
        </p:nvCxnSpPr>
        <p:spPr>
          <a:xfrm flipH="1" flipV="1">
            <a:off x="3208024" y="3465340"/>
            <a:ext cx="4859924" cy="1144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397826" y="3289873"/>
            <a:ext cx="848397" cy="2105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 data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159589" y="3527648"/>
            <a:ext cx="50609" cy="1277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3245744" y="3763718"/>
            <a:ext cx="91384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398031" y="3578520"/>
            <a:ext cx="703975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선택</a:t>
            </a:r>
          </a:p>
        </p:txBody>
      </p:sp>
      <p:cxnSp>
        <p:nvCxnSpPr>
          <p:cNvPr id="112" name="직선 화살표 연결선 111"/>
          <p:cNvCxnSpPr>
            <a:cxnSpLocks/>
            <a:endCxn id="68" idx="0"/>
          </p:cNvCxnSpPr>
          <p:nvPr/>
        </p:nvCxnSpPr>
        <p:spPr>
          <a:xfrm flipV="1">
            <a:off x="4278850" y="3782584"/>
            <a:ext cx="3790562" cy="147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06662" y="3571014"/>
            <a:ext cx="721709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저장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58651" y="3827758"/>
            <a:ext cx="1841741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마크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일정 내용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6" name="직선 화살표 연결선 115"/>
          <p:cNvCxnSpPr>
            <a:cxnSpLocks/>
            <a:stCxn id="68" idx="1"/>
          </p:cNvCxnSpPr>
          <p:nvPr/>
        </p:nvCxnSpPr>
        <p:spPr>
          <a:xfrm flipH="1" flipV="1">
            <a:off x="4223047" y="4233090"/>
            <a:ext cx="3817446" cy="207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639097" y="3985847"/>
            <a:ext cx="848397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 data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91319" y="4764500"/>
            <a:ext cx="45719" cy="7527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040494" y="5015002"/>
            <a:ext cx="57836" cy="4501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86353" y="4800882"/>
            <a:ext cx="808071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27854" y="5013176"/>
            <a:ext cx="1432378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동영상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3" name="직선 화살표 연결선 122"/>
          <p:cNvCxnSpPr>
            <a:cxnSpLocks/>
            <a:stCxn id="120" idx="2"/>
          </p:cNvCxnSpPr>
          <p:nvPr/>
        </p:nvCxnSpPr>
        <p:spPr>
          <a:xfrm flipH="1">
            <a:off x="5256006" y="5465136"/>
            <a:ext cx="281340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38910" y="5254616"/>
            <a:ext cx="848397" cy="2105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 data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045444" y="5733257"/>
            <a:ext cx="49959" cy="4563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17320" y="5559374"/>
            <a:ext cx="786584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가계부 저장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72200" y="5733256"/>
            <a:ext cx="1638616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금액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현금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8" name="직선 화살표 연결선 127"/>
          <p:cNvCxnSpPr>
            <a:cxnSpLocks/>
            <a:stCxn id="125" idx="2"/>
          </p:cNvCxnSpPr>
          <p:nvPr/>
        </p:nvCxnSpPr>
        <p:spPr>
          <a:xfrm flipH="1" flipV="1">
            <a:off x="6216074" y="6182851"/>
            <a:ext cx="1854350" cy="67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819947" y="5972331"/>
            <a:ext cx="848397" cy="2105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 data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6216074" y="1802363"/>
            <a:ext cx="0" cy="396044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6194121" y="5628615"/>
            <a:ext cx="45719" cy="64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2165624" y="1793517"/>
            <a:ext cx="0" cy="4329326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2144061" y="2311499"/>
            <a:ext cx="47021" cy="7249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4" name="직선 화살표 연결선 133"/>
          <p:cNvCxnSpPr>
            <a:cxnSpLocks/>
          </p:cNvCxnSpPr>
          <p:nvPr/>
        </p:nvCxnSpPr>
        <p:spPr>
          <a:xfrm>
            <a:off x="4250404" y="4464467"/>
            <a:ext cx="375980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70161" y="4283211"/>
            <a:ext cx="749373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선택</a:t>
            </a:r>
          </a:p>
        </p:txBody>
      </p:sp>
      <p:cxnSp>
        <p:nvCxnSpPr>
          <p:cNvPr id="136" name="직선 화살표 연결선 135"/>
          <p:cNvCxnSpPr>
            <a:cxnSpLocks/>
            <a:stCxn id="68" idx="2"/>
          </p:cNvCxnSpPr>
          <p:nvPr/>
        </p:nvCxnSpPr>
        <p:spPr>
          <a:xfrm flipH="1" flipV="1">
            <a:off x="4213752" y="4701750"/>
            <a:ext cx="3855660" cy="233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299667" y="4514624"/>
            <a:ext cx="848397" cy="2105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 data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38105" y="4705292"/>
            <a:ext cx="1017901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일정 내용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921346" y="1965891"/>
            <a:ext cx="353968" cy="22590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0" name="직선 화살표 연결선 139"/>
          <p:cNvCxnSpPr>
            <a:cxnSpLocks/>
            <a:endCxn id="125" idx="0"/>
          </p:cNvCxnSpPr>
          <p:nvPr/>
        </p:nvCxnSpPr>
        <p:spPr>
          <a:xfrm flipV="1">
            <a:off x="6268620" y="5733257"/>
            <a:ext cx="1801804" cy="2954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040493" y="3782584"/>
            <a:ext cx="57837" cy="942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043419" y="2320438"/>
            <a:ext cx="54911" cy="434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9" name="직선 화살표 연결선 118"/>
          <p:cNvCxnSpPr>
            <a:cxnSpLocks/>
            <a:endCxn id="120" idx="0"/>
          </p:cNvCxnSpPr>
          <p:nvPr/>
        </p:nvCxnSpPr>
        <p:spPr>
          <a:xfrm flipV="1">
            <a:off x="5245057" y="5015002"/>
            <a:ext cx="2824355" cy="1323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감사합니다</a:t>
            </a:r>
            <a:r>
              <a:rPr lang="en-US" altLang="ko-KR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2195736" y="2957844"/>
            <a:ext cx="2469" cy="1248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3475430" y="2707099"/>
            <a:ext cx="1233935" cy="378316"/>
            <a:chOff x="6045794" y="2329830"/>
            <a:chExt cx="1233935" cy="37831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6045794" y="2579480"/>
              <a:ext cx="1016054" cy="1286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2195814" y="2960827"/>
            <a:ext cx="1331292" cy="343118"/>
            <a:chOff x="4196106" y="2735076"/>
            <a:chExt cx="1331292" cy="343118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4196106" y="2735076"/>
              <a:ext cx="1117659" cy="1286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904734" y="2711514"/>
            <a:ext cx="1420798" cy="393854"/>
            <a:chOff x="2412072" y="2324497"/>
            <a:chExt cx="1420798" cy="393854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2412072" y="2593044"/>
              <a:ext cx="1210704" cy="1253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760718" y="3041656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3528" y="4156338"/>
            <a:ext cx="11263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01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프로젝트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동기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60500" y="4228346"/>
            <a:ext cx="1211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02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프로젝트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개요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90047" y="4149080"/>
            <a:ext cx="1033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03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사용자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UI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3713" y="4228346"/>
            <a:ext cx="9103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04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시스템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구성도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04734" y="3292338"/>
            <a:ext cx="0" cy="864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91022" y="3292338"/>
            <a:ext cx="0" cy="864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584532" y="2981505"/>
            <a:ext cx="0" cy="12399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33265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89421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40578" y="2955220"/>
            <a:ext cx="1185539" cy="336739"/>
            <a:chOff x="4243495" y="2730479"/>
            <a:chExt cx="1185539" cy="336739"/>
          </a:xfrm>
        </p:grpSpPr>
        <p:sp>
          <p:nvSpPr>
            <p:cNvPr id="32" name="직사각형 31"/>
            <p:cNvSpPr/>
            <p:nvPr/>
          </p:nvSpPr>
          <p:spPr>
            <a:xfrm rot="900000">
              <a:off x="4243495" y="2730479"/>
              <a:ext cx="973454" cy="1291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 rot="1800000">
              <a:off x="5141002" y="2779186"/>
              <a:ext cx="288032" cy="288032"/>
              <a:chOff x="1312974" y="1524460"/>
              <a:chExt cx="288032" cy="288032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1312974" y="1524460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384094" y="159493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5031439" y="4149080"/>
            <a:ext cx="12687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05</a:t>
            </a: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Usecase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Diagram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5682101" y="3257680"/>
            <a:ext cx="0" cy="864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763785" y="2707099"/>
            <a:ext cx="1239186" cy="366819"/>
            <a:chOff x="6040543" y="2329830"/>
            <a:chExt cx="1239186" cy="366819"/>
          </a:xfrm>
        </p:grpSpPr>
        <p:sp>
          <p:nvSpPr>
            <p:cNvPr id="40" name="직사각형 39"/>
            <p:cNvSpPr/>
            <p:nvPr/>
          </p:nvSpPr>
          <p:spPr>
            <a:xfrm rot="20700000">
              <a:off x="6040543" y="2579680"/>
              <a:ext cx="1016054" cy="11696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6300192" y="4228346"/>
            <a:ext cx="1107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06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기능구조도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858955" y="2966706"/>
            <a:ext cx="0" cy="12399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929463" y="2968079"/>
            <a:ext cx="1213794" cy="328291"/>
            <a:chOff x="4215240" y="2738927"/>
            <a:chExt cx="1213794" cy="328291"/>
          </a:xfrm>
        </p:grpSpPr>
        <p:sp>
          <p:nvSpPr>
            <p:cNvPr id="53" name="직사각형 52"/>
            <p:cNvSpPr/>
            <p:nvPr/>
          </p:nvSpPr>
          <p:spPr>
            <a:xfrm rot="900000">
              <a:off x="4215240" y="2738927"/>
              <a:ext cx="973454" cy="1174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 rot="1800000">
              <a:off x="5141002" y="2779186"/>
              <a:ext cx="288032" cy="288032"/>
              <a:chOff x="1312974" y="1524460"/>
              <a:chExt cx="288032" cy="288032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312974" y="1524460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4094" y="159493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335695" y="4156338"/>
            <a:ext cx="12687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07</a:t>
            </a: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Sequence</a:t>
            </a: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Diagram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8032707" y="3292338"/>
            <a:ext cx="0" cy="8640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프로젝트 제작 동기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97BFCD0-8313-4204-B4CC-5FF8BE6BAA73}"/>
              </a:ext>
            </a:extLst>
          </p:cNvPr>
          <p:cNvGrpSpPr/>
          <p:nvPr/>
        </p:nvGrpSpPr>
        <p:grpSpPr>
          <a:xfrm>
            <a:off x="2627784" y="1341657"/>
            <a:ext cx="3888432" cy="791199"/>
            <a:chOff x="2627784" y="1886664"/>
            <a:chExt cx="3888432" cy="79119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B912C98F-AF4D-4CFC-BF4F-A5C43BEC55A2}"/>
                </a:ext>
              </a:extLst>
            </p:cNvPr>
            <p:cNvGrpSpPr/>
            <p:nvPr/>
          </p:nvGrpSpPr>
          <p:grpSpPr>
            <a:xfrm>
              <a:off x="2627784" y="1886664"/>
              <a:ext cx="3888432" cy="791199"/>
              <a:chOff x="2627784" y="2964177"/>
              <a:chExt cx="3888432" cy="791199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xmlns="" id="{7D62C197-22CA-495F-B395-5ABB2134E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562" b="16850"/>
              <a:stretch/>
            </p:blipFill>
            <p:spPr>
              <a:xfrm>
                <a:off x="2627784" y="2964177"/>
                <a:ext cx="3888432" cy="79119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11087C8-B7EE-445D-971E-765122CB618A}"/>
                  </a:ext>
                </a:extLst>
              </p:cNvPr>
              <p:cNvSpPr txBox="1"/>
              <p:nvPr/>
            </p:nvSpPr>
            <p:spPr>
              <a:xfrm>
                <a:off x="3275856" y="3202528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616161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여행</a:t>
                </a: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002F805F-BC2E-4DEE-9BC8-22D76B0C6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499" y="2166008"/>
              <a:ext cx="213710" cy="21371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82202232" descr="EMB0000207064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20716"/>
            <a:ext cx="4752528" cy="19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ì¸ì²ê³µí­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352577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82384184" descr="EMB0000207064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2634741"/>
            <a:ext cx="512762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56176" y="4354701"/>
            <a:ext cx="26460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*자료 출처 </a:t>
            </a:r>
            <a:r>
              <a:rPr lang="en-US" altLang="ko-KR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(</a:t>
            </a:r>
            <a:r>
              <a:rPr lang="ko-KR" altLang="en-US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상</a:t>
            </a:r>
            <a:r>
              <a:rPr lang="en-US" altLang="ko-KR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하단 자료</a:t>
            </a:r>
            <a:r>
              <a:rPr lang="en-US" altLang="ko-KR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) - </a:t>
            </a:r>
            <a:r>
              <a:rPr lang="ko-KR" altLang="en-US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인천국제공항공사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프로젝트 제작 동기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/>
          <p:cNvSpPr txBox="1">
            <a:spLocks/>
          </p:cNvSpPr>
          <p:nvPr/>
        </p:nvSpPr>
        <p:spPr>
          <a:xfrm>
            <a:off x="4120129" y="758379"/>
            <a:ext cx="2108055" cy="567233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>
            <a:lvl1pPr algn="ctr" defTabSz="713232" rtl="0" eaLnBrk="1" latinLnBrk="1" hangingPunct="1"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APP]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15132" y="404664"/>
            <a:ext cx="3509396" cy="1144494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개인이 사용하는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2885" indent="-222885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기능이 통합되어 있지 않음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2885" indent="-222885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 시 일일이 문서화해야 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2" t="21676" r="34533" b="11419"/>
          <a:stretch/>
        </p:blipFill>
        <p:spPr bwMode="auto">
          <a:xfrm>
            <a:off x="5777140" y="3160403"/>
            <a:ext cx="3115340" cy="258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6" t="21660" r="34676" b="12080"/>
          <a:stretch/>
        </p:blipFill>
        <p:spPr bwMode="auto">
          <a:xfrm>
            <a:off x="179512" y="3068960"/>
            <a:ext cx="2652897" cy="21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2" t="22252" r="34370" b="7402"/>
          <a:stretch/>
        </p:blipFill>
        <p:spPr bwMode="auto">
          <a:xfrm>
            <a:off x="2805443" y="3808475"/>
            <a:ext cx="2962693" cy="262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97BFCD0-8313-4204-B4CC-5FF8BE6BAA73}"/>
              </a:ext>
            </a:extLst>
          </p:cNvPr>
          <p:cNvGrpSpPr/>
          <p:nvPr/>
        </p:nvGrpSpPr>
        <p:grpSpPr>
          <a:xfrm>
            <a:off x="2627784" y="2012027"/>
            <a:ext cx="3888432" cy="791199"/>
            <a:chOff x="2627784" y="1886664"/>
            <a:chExt cx="3888432" cy="79119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B912C98F-AF4D-4CFC-BF4F-A5C43BEC55A2}"/>
                </a:ext>
              </a:extLst>
            </p:cNvPr>
            <p:cNvGrpSpPr/>
            <p:nvPr/>
          </p:nvGrpSpPr>
          <p:grpSpPr>
            <a:xfrm>
              <a:off x="2627784" y="1886664"/>
              <a:ext cx="3888432" cy="791199"/>
              <a:chOff x="2627784" y="2964177"/>
              <a:chExt cx="3888432" cy="791199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xmlns="" id="{7D62C197-22CA-495F-B395-5ABB2134E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562" b="16850"/>
              <a:stretch/>
            </p:blipFill>
            <p:spPr>
              <a:xfrm>
                <a:off x="2627784" y="2964177"/>
                <a:ext cx="3888432" cy="79119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11087C8-B7EE-445D-971E-765122CB618A}"/>
                  </a:ext>
                </a:extLst>
              </p:cNvPr>
              <p:cNvSpPr txBox="1"/>
              <p:nvPr/>
            </p:nvSpPr>
            <p:spPr>
              <a:xfrm>
                <a:off x="3275856" y="3202528"/>
                <a:ext cx="218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616161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여행갈</a:t>
                </a:r>
                <a:r>
                  <a:rPr lang="en-US" altLang="ko-KR" dirty="0">
                    <a:solidFill>
                      <a:srgbClr val="616161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r>
                  <a:rPr lang="ko-KR" altLang="en-US" dirty="0" smtClean="0">
                    <a:solidFill>
                      <a:srgbClr val="616161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때 유용한 </a:t>
                </a:r>
                <a:r>
                  <a:rPr lang="ko-KR" altLang="en-US" dirty="0" err="1" smtClean="0">
                    <a:solidFill>
                      <a:srgbClr val="616161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어플</a:t>
                </a:r>
                <a:endParaRPr lang="ko-KR" altLang="en-US" dirty="0">
                  <a:solidFill>
                    <a:srgbClr val="61616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002F805F-BC2E-4DEE-9BC8-22D76B0C6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499" y="2166008"/>
              <a:ext cx="213710" cy="213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61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프로젝트 개요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592" y="1124744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여러 명이 그룹을 이뤄 일정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게시판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가계부를 공유하여 여행을 계획하는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APP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566277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303F2E-F6C2-48ED-AF81-8A31F4E779E1}"/>
              </a:ext>
            </a:extLst>
          </p:cNvPr>
          <p:cNvSpPr txBox="1"/>
          <p:nvPr/>
        </p:nvSpPr>
        <p:spPr>
          <a:xfrm>
            <a:off x="3788488" y="2130453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계획을 짤 때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제약을 받지 않음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3193C4-C6A8-4529-97D0-A317A26FF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92" y="2929429"/>
            <a:ext cx="2519772" cy="1679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D923BE8-709A-4D17-9109-A639F31EB4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9" t="6469" r="21707" b="2233"/>
          <a:stretch/>
        </p:blipFill>
        <p:spPr>
          <a:xfrm>
            <a:off x="4140327" y="4297581"/>
            <a:ext cx="1732980" cy="206645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0AB96B1-009D-4480-ADFA-3AE693C71FCF}"/>
              </a:ext>
            </a:extLst>
          </p:cNvPr>
          <p:cNvGrpSpPr/>
          <p:nvPr/>
        </p:nvGrpSpPr>
        <p:grpSpPr>
          <a:xfrm>
            <a:off x="611561" y="1931984"/>
            <a:ext cx="2952328" cy="4737373"/>
            <a:chOff x="2888759" y="571500"/>
            <a:chExt cx="3333077" cy="5715000"/>
          </a:xfrm>
        </p:grpSpPr>
        <p:pic>
          <p:nvPicPr>
            <p:cNvPr id="1030" name="Picture 6" descr="iphone-7black">
              <a:extLst>
                <a:ext uri="{FF2B5EF4-FFF2-40B4-BE49-F238E27FC236}">
                  <a16:creationId xmlns:a16="http://schemas.microsoft.com/office/drawing/2014/main" xmlns="" id="{FC16FA98-D2FF-4D9E-92D8-64519C899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9" r="12988"/>
            <a:stretch/>
          </p:blipFill>
          <p:spPr bwMode="auto">
            <a:xfrm>
              <a:off x="2888759" y="571500"/>
              <a:ext cx="3333077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77CBF84-6764-4762-8BCA-9D45CF633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800" r="-424"/>
            <a:stretch/>
          </p:blipFill>
          <p:spPr>
            <a:xfrm>
              <a:off x="3347865" y="1267791"/>
              <a:ext cx="2446022" cy="4321449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7FA57CB-FAA4-4A94-98F0-060189124110}"/>
              </a:ext>
            </a:extLst>
          </p:cNvPr>
          <p:cNvSpPr/>
          <p:nvPr/>
        </p:nvSpPr>
        <p:spPr>
          <a:xfrm>
            <a:off x="4139952" y="4297581"/>
            <a:ext cx="1732980" cy="20692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7A69D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477CD7E-5D98-4B14-A838-116F419BB16D}"/>
              </a:ext>
            </a:extLst>
          </p:cNvPr>
          <p:cNvSpPr/>
          <p:nvPr/>
        </p:nvSpPr>
        <p:spPr>
          <a:xfrm>
            <a:off x="6228316" y="2924944"/>
            <a:ext cx="2520147" cy="16798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B7A69D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닫기">
            <a:extLst>
              <a:ext uri="{FF2B5EF4-FFF2-40B4-BE49-F238E27FC236}">
                <a16:creationId xmlns:a16="http://schemas.microsoft.com/office/drawing/2014/main" xmlns="" id="{93AF3594-5601-4C23-8E57-D8C676C9B6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24590" y="4648957"/>
            <a:ext cx="1363703" cy="1363703"/>
          </a:xfrm>
          <a:prstGeom prst="rect">
            <a:avLst/>
          </a:prstGeom>
        </p:spPr>
      </p:pic>
      <p:pic>
        <p:nvPicPr>
          <p:cNvPr id="32" name="그래픽 31" descr="닫기">
            <a:extLst>
              <a:ext uri="{FF2B5EF4-FFF2-40B4-BE49-F238E27FC236}">
                <a16:creationId xmlns:a16="http://schemas.microsoft.com/office/drawing/2014/main" xmlns="" id="{16332E31-7C30-4098-96E3-F640F64D61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06537" y="3083016"/>
            <a:ext cx="1363703" cy="13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CD4AC56-FEC0-4DFA-A3AB-B8227D58C0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05" y="2779815"/>
            <a:ext cx="937217" cy="999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프로젝트 개요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C868FE9-D3F6-4FEC-ABCE-574CF2950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12" y="3003707"/>
            <a:ext cx="2261812" cy="22618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65C14A1-7B30-4FFE-A4C5-517F6BF7C1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01" y="4631393"/>
            <a:ext cx="1035813" cy="1035813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xmlns="" id="{FCA4B84D-D7A9-4B28-81D0-A8538293504D}"/>
              </a:ext>
            </a:extLst>
          </p:cNvPr>
          <p:cNvSpPr/>
          <p:nvPr/>
        </p:nvSpPr>
        <p:spPr>
          <a:xfrm>
            <a:off x="1306195" y="3919957"/>
            <a:ext cx="432048" cy="42931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xmlns="" id="{B1006415-FE8A-493D-B6F0-ADD4635BC590}"/>
              </a:ext>
            </a:extLst>
          </p:cNvPr>
          <p:cNvSpPr/>
          <p:nvPr/>
        </p:nvSpPr>
        <p:spPr>
          <a:xfrm>
            <a:off x="2461343" y="4901459"/>
            <a:ext cx="432048" cy="42931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xmlns="" id="{F64F65F7-54BF-4B1D-8307-7824FE5241BB}"/>
              </a:ext>
            </a:extLst>
          </p:cNvPr>
          <p:cNvSpPr/>
          <p:nvPr/>
        </p:nvSpPr>
        <p:spPr>
          <a:xfrm>
            <a:off x="3574859" y="3919957"/>
            <a:ext cx="432048" cy="42931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xmlns="" id="{5AE73576-650D-45B5-A255-32F4B35DFBA9}"/>
              </a:ext>
            </a:extLst>
          </p:cNvPr>
          <p:cNvSpPr/>
          <p:nvPr/>
        </p:nvSpPr>
        <p:spPr>
          <a:xfrm>
            <a:off x="5004048" y="3778895"/>
            <a:ext cx="648072" cy="711436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774C32D-447A-48DD-A6A2-FF65CFE91FCD}"/>
              </a:ext>
            </a:extLst>
          </p:cNvPr>
          <p:cNvSpPr txBox="1"/>
          <p:nvPr/>
        </p:nvSpPr>
        <p:spPr>
          <a:xfrm>
            <a:off x="450225" y="1828257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(2).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개의 앱 기능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동시에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4" y="4631393"/>
            <a:ext cx="999862" cy="10358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9592" y="1124744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여러 명이 그룹을 이뤄 일정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게시판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가계부를 공유하여 여행을 계획하는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APP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95536" y="1566277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17204E7-066B-40D1-9473-811C43D60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1" r="61340" b="-257"/>
          <a:stretch/>
        </p:blipFill>
        <p:spPr>
          <a:xfrm>
            <a:off x="1475655" y="4898765"/>
            <a:ext cx="1440161" cy="1549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프로젝트 개요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F30FFA7-07B4-42EF-9B31-4ADDDA6A803E}"/>
              </a:ext>
            </a:extLst>
          </p:cNvPr>
          <p:cNvSpPr txBox="1"/>
          <p:nvPr/>
        </p:nvSpPr>
        <p:spPr>
          <a:xfrm>
            <a:off x="450225" y="1700808"/>
            <a:ext cx="768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(3).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 경비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의견 등을 여러 사람과 쉽게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B728EFD-F3C6-4B51-8915-095665A4A1A6}"/>
              </a:ext>
            </a:extLst>
          </p:cNvPr>
          <p:cNvSpPr/>
          <p:nvPr/>
        </p:nvSpPr>
        <p:spPr>
          <a:xfrm>
            <a:off x="3779912" y="2276872"/>
            <a:ext cx="165618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GROUP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AEDC8B5-14B6-4B8A-B26F-8D46AA3CD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6" y="5388400"/>
            <a:ext cx="1136944" cy="11369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B7316AD3-CAA0-4E3F-A7E1-BD9376A37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0" t="58403"/>
          <a:stretch/>
        </p:blipFill>
        <p:spPr>
          <a:xfrm>
            <a:off x="6228183" y="4898878"/>
            <a:ext cx="1440161" cy="15495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0DF4250-504C-4B22-8D85-6EF2DEC20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6" r="31093" b="58403"/>
          <a:stretch/>
        </p:blipFill>
        <p:spPr>
          <a:xfrm>
            <a:off x="3851919" y="2780928"/>
            <a:ext cx="1440161" cy="154955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EF85168-16A6-4CAB-91E5-62BF8AADF32E}"/>
              </a:ext>
            </a:extLst>
          </p:cNvPr>
          <p:cNvCxnSpPr>
            <a:cxnSpLocks/>
          </p:cNvCxnSpPr>
          <p:nvPr/>
        </p:nvCxnSpPr>
        <p:spPr>
          <a:xfrm flipV="1">
            <a:off x="4572000" y="4459320"/>
            <a:ext cx="0" cy="769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EA62F46-D00D-4856-B1A5-668C43200C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35232" y="5528336"/>
            <a:ext cx="0" cy="841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48103C29-9DC9-4C81-996E-C773522C99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08768" y="5528336"/>
            <a:ext cx="0" cy="841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124744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여러 명이 그룹을 이뤄 일정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게시판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가계부를 공유하여 여행을 계획하는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APP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95536" y="1566277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211" y="453430"/>
            <a:ext cx="242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사용자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UI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3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626440">
            <a:off x="2024444" y="4119542"/>
            <a:ext cx="695472" cy="256686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2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회원가입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3968" y="4005064"/>
            <a:ext cx="557614" cy="256686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2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로그인</a:t>
            </a:r>
          </a:p>
        </p:txBody>
      </p:sp>
      <p:sp>
        <p:nvSpPr>
          <p:cNvPr id="19" name="TextBox 18"/>
          <p:cNvSpPr txBox="1"/>
          <p:nvPr/>
        </p:nvSpPr>
        <p:spPr>
          <a:xfrm rot="1249920">
            <a:off x="6465704" y="3335948"/>
            <a:ext cx="738754" cy="256686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2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그룹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"/>
          <a:stretch/>
        </p:blipFill>
        <p:spPr>
          <a:xfrm>
            <a:off x="5004049" y="2969507"/>
            <a:ext cx="1423996" cy="225969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"/>
          <a:stretch/>
        </p:blipFill>
        <p:spPr>
          <a:xfrm>
            <a:off x="7259109" y="2969507"/>
            <a:ext cx="1419601" cy="225969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01467" y="980728"/>
            <a:ext cx="391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회원가입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로그인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그룹 생성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237521" y="3429000"/>
            <a:ext cx="1152128" cy="4320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718261" y="2492896"/>
            <a:ext cx="1436267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로그인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7403" y="2492896"/>
            <a:ext cx="1436267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회원가입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991777" y="2492896"/>
            <a:ext cx="1436267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메인 </a:t>
            </a:r>
            <a:r>
              <a:rPr lang="ko-KR" altLang="en-US" sz="13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250775" y="2492896"/>
            <a:ext cx="1436267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그룹 생성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0"/>
          <a:stretch/>
        </p:blipFill>
        <p:spPr>
          <a:xfrm>
            <a:off x="2712061" y="2969507"/>
            <a:ext cx="1416283" cy="22596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/>
          <a:stretch/>
        </p:blipFill>
        <p:spPr>
          <a:xfrm>
            <a:off x="415211" y="2969507"/>
            <a:ext cx="1423325" cy="225969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1763688" y="3861048"/>
            <a:ext cx="1216984" cy="122413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95936" y="4293096"/>
            <a:ext cx="115212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0295" y="3042144"/>
            <a:ext cx="738754" cy="256686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2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여행 생성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/>
          <a:stretch/>
        </p:blipFill>
        <p:spPr>
          <a:xfrm>
            <a:off x="419549" y="2878990"/>
            <a:ext cx="1519161" cy="2422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"/>
          <a:stretch/>
        </p:blipFill>
        <p:spPr>
          <a:xfrm>
            <a:off x="2699792" y="2929306"/>
            <a:ext cx="1481162" cy="23697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3" b="-1"/>
          <a:stretch/>
        </p:blipFill>
        <p:spPr>
          <a:xfrm>
            <a:off x="7155544" y="2929306"/>
            <a:ext cx="1496803" cy="2371404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 flipH="1">
            <a:off x="1732523" y="3339007"/>
            <a:ext cx="12142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699793" y="2474911"/>
            <a:ext cx="1481162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그룹 메인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6770" y="2474911"/>
            <a:ext cx="1531940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새 여행 생성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98674" y="2474911"/>
            <a:ext cx="1585828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여행 메인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155544" y="2474911"/>
            <a:ext cx="1496803" cy="292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지역 선택 화면</a:t>
            </a:r>
            <a:endParaRPr lang="ko-KR" altLang="en-US" sz="13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794694" y="4115008"/>
            <a:ext cx="104911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95536" y="1340326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85517" y="980728"/>
            <a:ext cx="433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그룹 선택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새 여행 생성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세부 지역 선택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5211" y="453430"/>
            <a:ext cx="242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사용자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UI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9"/>
          <a:stretch/>
        </p:blipFill>
        <p:spPr>
          <a:xfrm>
            <a:off x="4954124" y="2922089"/>
            <a:ext cx="1547543" cy="245112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9252036">
            <a:off x="4116139" y="3261168"/>
            <a:ext cx="738754" cy="256686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ko-KR" altLang="en-US" sz="120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여행 선택</a:t>
            </a:r>
            <a:endParaRPr lang="ko-KR" altLang="en-US" sz="12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995936" y="3056836"/>
            <a:ext cx="1152128" cy="93024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38865" y="3022334"/>
            <a:ext cx="80970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41499" y="3050975"/>
            <a:ext cx="907068" cy="379797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pPr algn="ctr"/>
            <a:r>
              <a:rPr lang="ko-KR" altLang="en-US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지도에서</a:t>
            </a:r>
            <a:endParaRPr lang="en-US" altLang="ko-KR" sz="1000" dirty="0"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algn="ctr"/>
            <a:r>
              <a:rPr lang="ko-KR" altLang="en-US" sz="1000" dirty="0"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세부 지역 선택</a:t>
            </a:r>
          </a:p>
        </p:txBody>
      </p:sp>
    </p:spTree>
    <p:extLst>
      <p:ext uri="{BB962C8B-B14F-4D97-AF65-F5344CB8AC3E}">
        <p14:creationId xmlns:p14="http://schemas.microsoft.com/office/powerpoint/2010/main" val="8204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517</Words>
  <Application>Microsoft Office PowerPoint</Application>
  <PresentationFormat>화면 슬라이드 쇼(4:3)</PresentationFormat>
  <Paragraphs>172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굴림</vt:lpstr>
      <vt:lpstr>Arial</vt:lpstr>
      <vt:lpstr>210 나무고딕 L</vt:lpstr>
      <vt:lpstr>a블랙M</vt:lpstr>
      <vt:lpstr>나눔스퀘어 Bold</vt:lpstr>
      <vt:lpstr>배달의민족 한나는 열한살</vt:lpstr>
      <vt:lpstr>210 나무고딕 R</vt:lpstr>
      <vt:lpstr>나눔고딕</vt:lpstr>
      <vt:lpstr>나눔스퀘어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Registered User</cp:lastModifiedBy>
  <cp:revision>103</cp:revision>
  <dcterms:created xsi:type="dcterms:W3CDTF">2014-07-24T06:00:16Z</dcterms:created>
  <dcterms:modified xsi:type="dcterms:W3CDTF">2018-10-28T18:27:01Z</dcterms:modified>
</cp:coreProperties>
</file>