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5058C-C42B-418C-8BD7-F2CA348D5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0C64C-817E-4442-A733-FAEC7B4AC995}">
      <dgm:prSet/>
      <dgm:spPr/>
      <dgm:t>
        <a:bodyPr/>
        <a:lstStyle/>
        <a:p>
          <a:r>
            <a:rPr lang="en-US" altLang="ja-JP" b="0" i="0" dirty="0"/>
            <a:t>Two high school boys grant the wishes of many people.</a:t>
          </a:r>
          <a:endParaRPr lang="en-US" dirty="0"/>
        </a:p>
      </dgm:t>
    </dgm:pt>
    <dgm:pt modelId="{18ACBC7C-4C8C-4FCC-91F0-A270C0751008}" type="parTrans" cxnId="{617F6208-7084-4607-A2C4-777BD9F49118}">
      <dgm:prSet/>
      <dgm:spPr/>
      <dgm:t>
        <a:bodyPr/>
        <a:lstStyle/>
        <a:p>
          <a:endParaRPr lang="en-US"/>
        </a:p>
      </dgm:t>
    </dgm:pt>
    <dgm:pt modelId="{344A44B6-EA0A-4E0F-B8F1-0463A69AA6A7}" type="sibTrans" cxnId="{617F6208-7084-4607-A2C4-777BD9F49118}">
      <dgm:prSet/>
      <dgm:spPr/>
      <dgm:t>
        <a:bodyPr/>
        <a:lstStyle/>
        <a:p>
          <a:endParaRPr lang="en-US"/>
        </a:p>
      </dgm:t>
    </dgm:pt>
    <dgm:pt modelId="{C4BE3CCC-1406-43A8-857E-7C96D9DCB237}">
      <dgm:prSet/>
      <dgm:spPr/>
      <dgm:t>
        <a:bodyPr/>
        <a:lstStyle/>
        <a:p>
          <a:r>
            <a:rPr lang="en-US" altLang="ja-JP" b="0" i="0" dirty="0"/>
            <a:t>One of the main characters is afflicted by a certain curse. When he hears a wish with strong desires, he transforms into a shikigami. The other main character helps him grant these wishes.</a:t>
          </a:r>
          <a:endParaRPr lang="en-US" dirty="0"/>
        </a:p>
      </dgm:t>
    </dgm:pt>
    <dgm:pt modelId="{3735FEA4-5244-4D29-875E-B03D3C273019}" type="parTrans" cxnId="{1AAF0DB8-5B7E-4E9A-B76B-9F8E0420F911}">
      <dgm:prSet/>
      <dgm:spPr/>
      <dgm:t>
        <a:bodyPr/>
        <a:lstStyle/>
        <a:p>
          <a:endParaRPr lang="en-US"/>
        </a:p>
      </dgm:t>
    </dgm:pt>
    <dgm:pt modelId="{748F96D8-1AAE-4FC5-875C-CC74AD3DB6ED}" type="sibTrans" cxnId="{1AAF0DB8-5B7E-4E9A-B76B-9F8E0420F911}">
      <dgm:prSet/>
      <dgm:spPr/>
      <dgm:t>
        <a:bodyPr/>
        <a:lstStyle/>
        <a:p>
          <a:endParaRPr lang="en-US"/>
        </a:p>
      </dgm:t>
    </dgm:pt>
    <dgm:pt modelId="{7578E799-9602-481F-8C8C-EE6A3A40DA89}">
      <dgm:prSet/>
      <dgm:spPr/>
      <dgm:t>
        <a:bodyPr/>
        <a:lstStyle/>
        <a:p>
          <a:r>
            <a:rPr lang="en-US" altLang="ja-JP" b="0" i="0" dirty="0"/>
            <a:t>A story about meeting many ayakashi and youkai, making new friends, and resolving problems.</a:t>
          </a:r>
          <a:endParaRPr lang="en-US" dirty="0"/>
        </a:p>
      </dgm:t>
    </dgm:pt>
    <dgm:pt modelId="{D00EEE2B-7E9D-420D-9E97-62A4D357E358}" type="parTrans" cxnId="{6DECA7FA-CA35-4677-A62E-0E46B888205C}">
      <dgm:prSet/>
      <dgm:spPr/>
      <dgm:t>
        <a:bodyPr/>
        <a:lstStyle/>
        <a:p>
          <a:endParaRPr lang="en-US"/>
        </a:p>
      </dgm:t>
    </dgm:pt>
    <dgm:pt modelId="{A2EB2E0E-2B0A-492B-9520-8A432CB0AC2C}" type="sibTrans" cxnId="{6DECA7FA-CA35-4677-A62E-0E46B888205C}">
      <dgm:prSet/>
      <dgm:spPr/>
      <dgm:t>
        <a:bodyPr/>
        <a:lstStyle/>
        <a:p>
          <a:endParaRPr lang="en-US"/>
        </a:p>
      </dgm:t>
    </dgm:pt>
    <dgm:pt modelId="{8C328151-6F8D-4F34-9F5A-17AD9A080CE7}">
      <dgm:prSet/>
      <dgm:spPr/>
      <dgm:t>
        <a:bodyPr/>
        <a:lstStyle/>
        <a:p>
          <a:r>
            <a:rPr lang="en-US" altLang="ja-JP" b="0" i="0" dirty="0"/>
            <a:t>Puzzles and overworld gameplay are planned to be added in the future.</a:t>
          </a:r>
          <a:endParaRPr lang="en-US" dirty="0"/>
        </a:p>
      </dgm:t>
    </dgm:pt>
    <dgm:pt modelId="{180A3398-C348-419D-8073-FFC5FF0E6E10}" type="parTrans" cxnId="{D3F38DAF-0E62-4759-8D1A-56C74D4848F6}">
      <dgm:prSet/>
      <dgm:spPr/>
      <dgm:t>
        <a:bodyPr/>
        <a:lstStyle/>
        <a:p>
          <a:endParaRPr lang="en-US"/>
        </a:p>
      </dgm:t>
    </dgm:pt>
    <dgm:pt modelId="{CAAE20EF-DD3B-40E9-9982-D99F33C8B645}" type="sibTrans" cxnId="{D3F38DAF-0E62-4759-8D1A-56C74D4848F6}">
      <dgm:prSet/>
      <dgm:spPr/>
      <dgm:t>
        <a:bodyPr/>
        <a:lstStyle/>
        <a:p>
          <a:endParaRPr lang="en-US"/>
        </a:p>
      </dgm:t>
    </dgm:pt>
    <dgm:pt modelId="{00A444F2-3197-4FED-9D8D-9C6CCCC80CFD}" type="pres">
      <dgm:prSet presAssocID="{74D5058C-C42B-418C-8BD7-F2CA348D59A7}" presName="linear" presStyleCnt="0">
        <dgm:presLayoutVars>
          <dgm:animLvl val="lvl"/>
          <dgm:resizeHandles val="exact"/>
        </dgm:presLayoutVars>
      </dgm:prSet>
      <dgm:spPr/>
    </dgm:pt>
    <dgm:pt modelId="{A13489B7-71FB-47A8-88E5-6B9B58E4DC4E}" type="pres">
      <dgm:prSet presAssocID="{14F0C64C-817E-4442-A733-FAEC7B4AC9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A53F96-946B-417D-978A-565C03F635BB}" type="pres">
      <dgm:prSet presAssocID="{344A44B6-EA0A-4E0F-B8F1-0463A69AA6A7}" presName="spacer" presStyleCnt="0"/>
      <dgm:spPr/>
    </dgm:pt>
    <dgm:pt modelId="{D54AAD34-F209-4AC9-BDC1-1874EA78AE79}" type="pres">
      <dgm:prSet presAssocID="{C4BE3CCC-1406-43A8-857E-7C96D9DCB2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D557B4-5D01-46DC-ABE6-19E3F0689C27}" type="pres">
      <dgm:prSet presAssocID="{748F96D8-1AAE-4FC5-875C-CC74AD3DB6ED}" presName="spacer" presStyleCnt="0"/>
      <dgm:spPr/>
    </dgm:pt>
    <dgm:pt modelId="{490B401E-5021-41EA-8F98-CBA87EDB1B2E}" type="pres">
      <dgm:prSet presAssocID="{7578E799-9602-481F-8C8C-EE6A3A40DA8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944A3A-7EBC-4BDD-B82F-0A40C5FCA1F7}" type="pres">
      <dgm:prSet presAssocID="{A2EB2E0E-2B0A-492B-9520-8A432CB0AC2C}" presName="spacer" presStyleCnt="0"/>
      <dgm:spPr/>
    </dgm:pt>
    <dgm:pt modelId="{A91CF96A-C392-4826-B054-30A40AD86190}" type="pres">
      <dgm:prSet presAssocID="{8C328151-6F8D-4F34-9F5A-17AD9A080C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7F6208-7084-4607-A2C4-777BD9F49118}" srcId="{74D5058C-C42B-418C-8BD7-F2CA348D59A7}" destId="{14F0C64C-817E-4442-A733-FAEC7B4AC995}" srcOrd="0" destOrd="0" parTransId="{18ACBC7C-4C8C-4FCC-91F0-A270C0751008}" sibTransId="{344A44B6-EA0A-4E0F-B8F1-0463A69AA6A7}"/>
    <dgm:cxn modelId="{9366DA09-5D27-4A4E-A4F1-91A70EF80F7F}" type="presOf" srcId="{74D5058C-C42B-418C-8BD7-F2CA348D59A7}" destId="{00A444F2-3197-4FED-9D8D-9C6CCCC80CFD}" srcOrd="0" destOrd="0" presId="urn:microsoft.com/office/officeart/2005/8/layout/vList2"/>
    <dgm:cxn modelId="{3829003C-3924-46B6-B6E0-45F46F4645D1}" type="presOf" srcId="{8C328151-6F8D-4F34-9F5A-17AD9A080CE7}" destId="{A91CF96A-C392-4826-B054-30A40AD86190}" srcOrd="0" destOrd="0" presId="urn:microsoft.com/office/officeart/2005/8/layout/vList2"/>
    <dgm:cxn modelId="{931A5845-0F0B-47B0-ABB6-ABB10E4FB764}" type="presOf" srcId="{C4BE3CCC-1406-43A8-857E-7C96D9DCB237}" destId="{D54AAD34-F209-4AC9-BDC1-1874EA78AE79}" srcOrd="0" destOrd="0" presId="urn:microsoft.com/office/officeart/2005/8/layout/vList2"/>
    <dgm:cxn modelId="{D3F38DAF-0E62-4759-8D1A-56C74D4848F6}" srcId="{74D5058C-C42B-418C-8BD7-F2CA348D59A7}" destId="{8C328151-6F8D-4F34-9F5A-17AD9A080CE7}" srcOrd="3" destOrd="0" parTransId="{180A3398-C348-419D-8073-FFC5FF0E6E10}" sibTransId="{CAAE20EF-DD3B-40E9-9982-D99F33C8B645}"/>
    <dgm:cxn modelId="{1AAF0DB8-5B7E-4E9A-B76B-9F8E0420F911}" srcId="{74D5058C-C42B-418C-8BD7-F2CA348D59A7}" destId="{C4BE3CCC-1406-43A8-857E-7C96D9DCB237}" srcOrd="1" destOrd="0" parTransId="{3735FEA4-5244-4D29-875E-B03D3C273019}" sibTransId="{748F96D8-1AAE-4FC5-875C-CC74AD3DB6ED}"/>
    <dgm:cxn modelId="{9745DDDC-4CED-4184-BFEE-32DAE13BBA63}" type="presOf" srcId="{14F0C64C-817E-4442-A733-FAEC7B4AC995}" destId="{A13489B7-71FB-47A8-88E5-6B9B58E4DC4E}" srcOrd="0" destOrd="0" presId="urn:microsoft.com/office/officeart/2005/8/layout/vList2"/>
    <dgm:cxn modelId="{B04F2BE5-B134-41F0-AB8B-0F43BDA472E5}" type="presOf" srcId="{7578E799-9602-481F-8C8C-EE6A3A40DA89}" destId="{490B401E-5021-41EA-8F98-CBA87EDB1B2E}" srcOrd="0" destOrd="0" presId="urn:microsoft.com/office/officeart/2005/8/layout/vList2"/>
    <dgm:cxn modelId="{6DECA7FA-CA35-4677-A62E-0E46B888205C}" srcId="{74D5058C-C42B-418C-8BD7-F2CA348D59A7}" destId="{7578E799-9602-481F-8C8C-EE6A3A40DA89}" srcOrd="2" destOrd="0" parTransId="{D00EEE2B-7E9D-420D-9E97-62A4D357E358}" sibTransId="{A2EB2E0E-2B0A-492B-9520-8A432CB0AC2C}"/>
    <dgm:cxn modelId="{CDDA8D17-A26B-4A0C-BD52-66142DE34AAA}" type="presParOf" srcId="{00A444F2-3197-4FED-9D8D-9C6CCCC80CFD}" destId="{A13489B7-71FB-47A8-88E5-6B9B58E4DC4E}" srcOrd="0" destOrd="0" presId="urn:microsoft.com/office/officeart/2005/8/layout/vList2"/>
    <dgm:cxn modelId="{CF2A11B8-A827-44C3-BA59-2C7093A120A4}" type="presParOf" srcId="{00A444F2-3197-4FED-9D8D-9C6CCCC80CFD}" destId="{2FA53F96-946B-417D-978A-565C03F635BB}" srcOrd="1" destOrd="0" presId="urn:microsoft.com/office/officeart/2005/8/layout/vList2"/>
    <dgm:cxn modelId="{4BFB501C-5889-411C-BDD4-5574A849905D}" type="presParOf" srcId="{00A444F2-3197-4FED-9D8D-9C6CCCC80CFD}" destId="{D54AAD34-F209-4AC9-BDC1-1874EA78AE79}" srcOrd="2" destOrd="0" presId="urn:microsoft.com/office/officeart/2005/8/layout/vList2"/>
    <dgm:cxn modelId="{3617868F-10BA-44F0-A261-258E91BAB0B6}" type="presParOf" srcId="{00A444F2-3197-4FED-9D8D-9C6CCCC80CFD}" destId="{F4D557B4-5D01-46DC-ABE6-19E3F0689C27}" srcOrd="3" destOrd="0" presId="urn:microsoft.com/office/officeart/2005/8/layout/vList2"/>
    <dgm:cxn modelId="{B3158B88-47BE-4C84-ACD7-CD74A31C88F3}" type="presParOf" srcId="{00A444F2-3197-4FED-9D8D-9C6CCCC80CFD}" destId="{490B401E-5021-41EA-8F98-CBA87EDB1B2E}" srcOrd="4" destOrd="0" presId="urn:microsoft.com/office/officeart/2005/8/layout/vList2"/>
    <dgm:cxn modelId="{0200234F-F489-4BB5-9334-E0B6E20AFD22}" type="presParOf" srcId="{00A444F2-3197-4FED-9D8D-9C6CCCC80CFD}" destId="{62944A3A-7EBC-4BDD-B82F-0A40C5FCA1F7}" srcOrd="5" destOrd="0" presId="urn:microsoft.com/office/officeart/2005/8/layout/vList2"/>
    <dgm:cxn modelId="{F7A4D540-96F1-4EB1-B963-6C7C3D395A15}" type="presParOf" srcId="{00A444F2-3197-4FED-9D8D-9C6CCCC80CFD}" destId="{A91CF96A-C392-4826-B054-30A40AD861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489B7-71FB-47A8-88E5-6B9B58E4DC4E}">
      <dsp:nvSpPr>
        <dsp:cNvPr id="0" name=""/>
        <dsp:cNvSpPr/>
      </dsp:nvSpPr>
      <dsp:spPr>
        <a:xfrm>
          <a:off x="0" y="552411"/>
          <a:ext cx="10058399" cy="697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b="0" i="0" kern="1200" dirty="0"/>
            <a:t>Two high school boys grant the wishes of many people.</a:t>
          </a:r>
          <a:endParaRPr lang="en-US" sz="1800" kern="1200" dirty="0"/>
        </a:p>
      </dsp:txBody>
      <dsp:txXfrm>
        <a:off x="34055" y="586466"/>
        <a:ext cx="9990289" cy="629502"/>
      </dsp:txXfrm>
    </dsp:sp>
    <dsp:sp modelId="{D54AAD34-F209-4AC9-BDC1-1874EA78AE79}">
      <dsp:nvSpPr>
        <dsp:cNvPr id="0" name=""/>
        <dsp:cNvSpPr/>
      </dsp:nvSpPr>
      <dsp:spPr>
        <a:xfrm>
          <a:off x="0" y="1301863"/>
          <a:ext cx="10058399" cy="697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b="0" i="0" kern="1200" dirty="0"/>
            <a:t>One of the main characters is afflicted by a certain curse. When he hears a wish with strong desires, he transforms into a shikigami. The other main character helps him grant these wishes.</a:t>
          </a:r>
          <a:endParaRPr lang="en-US" sz="1800" kern="1200" dirty="0"/>
        </a:p>
      </dsp:txBody>
      <dsp:txXfrm>
        <a:off x="34055" y="1335918"/>
        <a:ext cx="9990289" cy="629502"/>
      </dsp:txXfrm>
    </dsp:sp>
    <dsp:sp modelId="{490B401E-5021-41EA-8F98-CBA87EDB1B2E}">
      <dsp:nvSpPr>
        <dsp:cNvPr id="0" name=""/>
        <dsp:cNvSpPr/>
      </dsp:nvSpPr>
      <dsp:spPr>
        <a:xfrm>
          <a:off x="0" y="2051316"/>
          <a:ext cx="10058399" cy="697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b="0" i="0" kern="1200" dirty="0"/>
            <a:t>A story about meeting many ayakashi and youkai, making new friends, and resolving problems.</a:t>
          </a:r>
          <a:endParaRPr lang="en-US" sz="1800" kern="1200" dirty="0"/>
        </a:p>
      </dsp:txBody>
      <dsp:txXfrm>
        <a:off x="34055" y="2085371"/>
        <a:ext cx="9990289" cy="629502"/>
      </dsp:txXfrm>
    </dsp:sp>
    <dsp:sp modelId="{A91CF96A-C392-4826-B054-30A40AD86190}">
      <dsp:nvSpPr>
        <dsp:cNvPr id="0" name=""/>
        <dsp:cNvSpPr/>
      </dsp:nvSpPr>
      <dsp:spPr>
        <a:xfrm>
          <a:off x="0" y="2800768"/>
          <a:ext cx="10058399" cy="697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b="0" i="0" kern="1200" dirty="0"/>
            <a:t>Puzzles and overworld gameplay are planned to be added in the future.</a:t>
          </a:r>
          <a:endParaRPr lang="en-US" sz="1800" kern="1200" dirty="0"/>
        </a:p>
      </dsp:txBody>
      <dsp:txXfrm>
        <a:off x="34055" y="2834823"/>
        <a:ext cx="9990289" cy="629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7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1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8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3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0365DF1-C8FF-4F55-8BC4-0BEB1B8E7B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C1CDFB-4D43-4A5C-9F76-1A0AE55C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5E77-0C9E-E1EB-ED32-D4B327FA2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921243"/>
            <a:ext cx="9966960" cy="1722959"/>
          </a:xfrm>
        </p:spPr>
        <p:txBody>
          <a:bodyPr/>
          <a:lstStyle/>
          <a:p>
            <a:r>
              <a:rPr lang="en-US" altLang="ja-JP" sz="5400" b="1" i="0" dirty="0">
                <a:solidFill>
                  <a:srgbClr val="000000"/>
                </a:solidFill>
                <a:effectLst/>
                <a:latin typeface="YakuHanJP"/>
              </a:rPr>
              <a:t>My Friend the wish-granter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F0309-5450-213F-698B-121E3E76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5182739" cy="1378634"/>
          </a:xfrm>
        </p:spPr>
        <p:txBody>
          <a:bodyPr>
            <a:normAutofit/>
          </a:bodyPr>
          <a:lstStyle/>
          <a:p>
            <a:r>
              <a:rPr lang="en-US" altLang="ja-JP" dirty="0"/>
              <a:t>(Wish-granter Project)</a:t>
            </a:r>
          </a:p>
          <a:p>
            <a:endParaRPr lang="en-US" dirty="0"/>
          </a:p>
          <a:p>
            <a:r>
              <a:rPr lang="en-US" altLang="ja-JP" dirty="0"/>
              <a:t>By</a:t>
            </a:r>
            <a:r>
              <a:rPr lang="ja-JP" altLang="en-US" dirty="0"/>
              <a:t>：</a:t>
            </a:r>
            <a:r>
              <a:rPr lang="en-US" altLang="ja-JP" dirty="0"/>
              <a:t>Chew Nicholas Jun Cheng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82D0F-3354-FA32-6683-87B30643FB48}"/>
              </a:ext>
            </a:extLst>
          </p:cNvPr>
          <p:cNvSpPr txBox="1"/>
          <p:nvPr/>
        </p:nvSpPr>
        <p:spPr>
          <a:xfrm>
            <a:off x="6252587" y="4389120"/>
            <a:ext cx="340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b="0" i="0" dirty="0">
                <a:solidFill>
                  <a:srgbClr val="000000"/>
                </a:solidFill>
                <a:effectLst/>
                <a:latin typeface="YakuHanJP"/>
              </a:rPr>
              <a:t>Genre: Visual Novel</a:t>
            </a:r>
          </a:p>
          <a:p>
            <a:pPr algn="r"/>
            <a:r>
              <a:rPr lang="en-US" altLang="ja-JP" b="0" i="0" dirty="0">
                <a:solidFill>
                  <a:srgbClr val="000000"/>
                </a:solidFill>
                <a:effectLst/>
                <a:latin typeface="YakuHanJP"/>
              </a:rPr>
              <a:t>Game Engine: Unity</a:t>
            </a:r>
          </a:p>
          <a:p>
            <a:pPr algn="r"/>
            <a:r>
              <a:rPr lang="en-US" altLang="ja-JP" b="0" i="0" dirty="0">
                <a:solidFill>
                  <a:srgbClr val="000000"/>
                </a:solidFill>
                <a:effectLst/>
                <a:latin typeface="YakuHanJP"/>
              </a:rPr>
              <a:t>Players: 1</a:t>
            </a:r>
          </a:p>
          <a:p>
            <a:pPr algn="r"/>
            <a:r>
              <a:rPr lang="en-US" altLang="ja-JP" b="0" i="0" dirty="0">
                <a:solidFill>
                  <a:srgbClr val="000000"/>
                </a:solidFill>
                <a:effectLst/>
                <a:latin typeface="YakuHanJP"/>
              </a:rPr>
              <a:t>Target Audience: 10-20 yrs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A36BF7-6672-3C3C-88AA-CD267EB3231D}"/>
              </a:ext>
            </a:extLst>
          </p:cNvPr>
          <p:cNvSpPr txBox="1">
            <a:spLocks/>
          </p:cNvSpPr>
          <p:nvPr/>
        </p:nvSpPr>
        <p:spPr>
          <a:xfrm>
            <a:off x="1269107" y="2468880"/>
            <a:ext cx="9966960" cy="17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00"/>
                </a:solidFill>
                <a:latin typeface="YakuHanJP"/>
              </a:rPr>
              <a:t>Boku no shinyuu wa, kanaeru hito 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08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E461-139D-4342-A6D1-D3B2E0EE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YakuHanJP"/>
              </a:rPr>
              <a:t>Summary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851037F-855F-BBB3-E6FC-29AB2D6EC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29824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18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2302-9891-656C-7EB3-423614F4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YakuHanJP"/>
              </a:rPr>
              <a:t>Character Concepts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D9352-BCFE-0710-F642-6133AEFFB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9" r="13954"/>
          <a:stretch/>
        </p:blipFill>
        <p:spPr>
          <a:xfrm>
            <a:off x="936585" y="804672"/>
            <a:ext cx="2542233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B0BC9-352A-323C-0B57-4A95C6D0E81E}"/>
              </a:ext>
            </a:extLst>
          </p:cNvPr>
          <p:cNvSpPr txBox="1"/>
          <p:nvPr/>
        </p:nvSpPr>
        <p:spPr>
          <a:xfrm>
            <a:off x="1354848" y="4921980"/>
            <a:ext cx="22074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MC: Kano Makoto</a:t>
            </a:r>
          </a:p>
          <a:p>
            <a:r>
              <a:rPr lang="en-US" sz="2000" dirty="0">
                <a:latin typeface="+mj-lt"/>
              </a:rPr>
              <a:t>Studious and friendly. He helps Takeshi grant wishes.</a:t>
            </a:r>
          </a:p>
          <a:p>
            <a:r>
              <a:rPr lang="en-US" sz="2000" dirty="0">
                <a:latin typeface="+mj-lt"/>
              </a:rPr>
              <a:t>2nd year high school.</a:t>
            </a:r>
          </a:p>
        </p:txBody>
      </p:sp>
      <p:pic>
        <p:nvPicPr>
          <p:cNvPr id="9" name="Picture 8" descr="A cartoon of a person&#10;&#10;AI-generated content may be incorrect.">
            <a:extLst>
              <a:ext uri="{FF2B5EF4-FFF2-40B4-BE49-F238E27FC236}">
                <a16:creationId xmlns:a16="http://schemas.microsoft.com/office/drawing/2014/main" id="{F37DCCC2-871A-DECF-0F0D-74E70FF85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41" t="11734" r="11813"/>
          <a:stretch/>
        </p:blipFill>
        <p:spPr>
          <a:xfrm>
            <a:off x="4056850" y="947860"/>
            <a:ext cx="2308924" cy="3974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9D30A-CC83-51EE-351A-DC0C51441C1D}"/>
              </a:ext>
            </a:extLst>
          </p:cNvPr>
          <p:cNvSpPr txBox="1"/>
          <p:nvPr/>
        </p:nvSpPr>
        <p:spPr>
          <a:xfrm>
            <a:off x="3809566" y="4921980"/>
            <a:ext cx="32142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MC: Akiyama Takeshi</a:t>
            </a:r>
          </a:p>
          <a:p>
            <a:r>
              <a:rPr lang="en-US" sz="2000" dirty="0">
                <a:latin typeface="+mj-lt"/>
              </a:rPr>
              <a:t>Aloof, but cares greatly for his friends. Due to the curse, he has no choice but to grant people's wishes.</a:t>
            </a:r>
          </a:p>
          <a:p>
            <a:r>
              <a:rPr lang="en-US" sz="2000" dirty="0">
                <a:latin typeface="+mj-lt"/>
              </a:rPr>
              <a:t>2nd year high school.</a:t>
            </a:r>
          </a:p>
        </p:txBody>
      </p:sp>
      <p:pic>
        <p:nvPicPr>
          <p:cNvPr id="12" name="Picture 11" descr="A white cartoon character in a black background&#10;&#10;AI-generated content may be incorrect.">
            <a:extLst>
              <a:ext uri="{FF2B5EF4-FFF2-40B4-BE49-F238E27FC236}">
                <a16:creationId xmlns:a16="http://schemas.microsoft.com/office/drawing/2014/main" id="{959A04E0-56E2-4CCB-E9DD-B1EAF0B10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6" t="32234" r="18159" b="20440"/>
          <a:stretch/>
        </p:blipFill>
        <p:spPr>
          <a:xfrm>
            <a:off x="5991890" y="1065072"/>
            <a:ext cx="1900818" cy="2200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63197F-EE45-3D2D-B119-9F57459824F0}"/>
              </a:ext>
            </a:extLst>
          </p:cNvPr>
          <p:cNvSpPr txBox="1"/>
          <p:nvPr/>
        </p:nvSpPr>
        <p:spPr>
          <a:xfrm>
            <a:off x="6453358" y="3233003"/>
            <a:ext cx="16805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+mj-lt"/>
              </a:rPr>
              <a:t>Takeshi’s shikigami form</a:t>
            </a:r>
            <a:endParaRPr lang="en-US" sz="2000" dirty="0">
              <a:latin typeface="+mj-lt"/>
            </a:endParaRPr>
          </a:p>
        </p:txBody>
      </p:sp>
      <p:pic>
        <p:nvPicPr>
          <p:cNvPr id="15" name="Picture 14" descr="A cartoon of a child pointing&#10;&#10;AI-generated content may be incorrect.">
            <a:extLst>
              <a:ext uri="{FF2B5EF4-FFF2-40B4-BE49-F238E27FC236}">
                <a16:creationId xmlns:a16="http://schemas.microsoft.com/office/drawing/2014/main" id="{EBD3608F-42EF-CE1E-C7C6-4D735D8D55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2" t="19194" r="6722"/>
          <a:stretch/>
        </p:blipFill>
        <p:spPr>
          <a:xfrm>
            <a:off x="8135151" y="1666315"/>
            <a:ext cx="2845446" cy="3255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7D2920-B7E9-EC72-BE7D-15B97EC0170C}"/>
              </a:ext>
            </a:extLst>
          </p:cNvPr>
          <p:cNvSpPr txBox="1"/>
          <p:nvPr/>
        </p:nvSpPr>
        <p:spPr>
          <a:xfrm>
            <a:off x="8382434" y="4921980"/>
            <a:ext cx="31329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+mj-lt"/>
              </a:rPr>
              <a:t>Tachibana Ayase</a:t>
            </a:r>
          </a:p>
          <a:p>
            <a:r>
              <a:rPr lang="en-US" altLang="ja-JP" sz="2000" dirty="0">
                <a:latin typeface="+mj-lt"/>
              </a:rPr>
              <a:t>Friendly lady in the neighborhood. Has known Takeshi since childhood and is friends with Makoto.</a:t>
            </a:r>
          </a:p>
          <a:p>
            <a:r>
              <a:rPr lang="en-US" altLang="ja-JP" sz="2000" dirty="0">
                <a:latin typeface="+mj-lt"/>
              </a:rPr>
              <a:t>Young adult.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0390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</TotalTime>
  <Words>196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YakuHanJP</vt:lpstr>
      <vt:lpstr>Rockwell</vt:lpstr>
      <vt:lpstr>Rockwell Condensed</vt:lpstr>
      <vt:lpstr>Wingdings</vt:lpstr>
      <vt:lpstr>Wood Type</vt:lpstr>
      <vt:lpstr>My Friend the wish-granter</vt:lpstr>
      <vt:lpstr>Summary</vt:lpstr>
      <vt:lpstr>Character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TC-シュウ ニコラス　ジュン　チェング</dc:creator>
  <cp:lastModifiedBy>TC-シュウ ニコラス　ジュン　チェング</cp:lastModifiedBy>
  <cp:revision>3</cp:revision>
  <dcterms:created xsi:type="dcterms:W3CDTF">2025-02-25T08:06:16Z</dcterms:created>
  <dcterms:modified xsi:type="dcterms:W3CDTF">2025-02-25T08:45:46Z</dcterms:modified>
</cp:coreProperties>
</file>