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95BB-E52E-4F6B-8204-8A65EB7587F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16E5-DB29-4665-8443-86F368B2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347 Final Project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Shuu</a:t>
            </a:r>
            <a:r>
              <a:rPr lang="en-US" dirty="0" smtClean="0"/>
              <a:t> Hossain</a:t>
            </a:r>
          </a:p>
          <a:p>
            <a:r>
              <a:rPr lang="en-US" dirty="0" smtClean="0"/>
              <a:t>Nicholas </a:t>
            </a:r>
            <a:r>
              <a:rPr lang="en-US" dirty="0" err="1" smtClean="0"/>
              <a:t>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7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525" y="1725777"/>
            <a:ext cx="523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https://github.com/Shuubuubear/F15-A3-ARL-Project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1457" y="3105835"/>
            <a:ext cx="7282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 1: https://apex.oracle.com/pls/apex/f?p=93744:1:13684656428106:::::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1457" y="3921205"/>
            <a:ext cx="764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 2: https://apex.oracle.com/pls/apex/f?p=93068:2:2183787535705::NO:::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3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69"/>
            <a:ext cx="12329281" cy="65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2" y="108066"/>
            <a:ext cx="12058118" cy="70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" y="179522"/>
            <a:ext cx="11558864" cy="65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0"/>
            <a:ext cx="457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2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3" y="1360467"/>
            <a:ext cx="11906540" cy="35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0707" y="525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Mobile application for viewing different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1" y="895252"/>
            <a:ext cx="3343956" cy="5944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80" y="895251"/>
            <a:ext cx="3857625" cy="5944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67" y="895251"/>
            <a:ext cx="3857625" cy="59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 347 Final Project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Final Project Review</dc:title>
  <dc:creator>Nick Dant</dc:creator>
  <cp:lastModifiedBy>Nick Dant</cp:lastModifiedBy>
  <cp:revision>5</cp:revision>
  <dcterms:created xsi:type="dcterms:W3CDTF">2015-11-23T20:22:07Z</dcterms:created>
  <dcterms:modified xsi:type="dcterms:W3CDTF">2015-11-23T20:45:12Z</dcterms:modified>
</cp:coreProperties>
</file>