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669E-6A60-CE28-7748-71CA9C865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11007-582F-72A9-38BF-4F2F95EC9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EBB1C-2F5E-2A13-3691-4B31C5ED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F0F-49E0-44FC-A384-4AEA4408DA5E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866EB-B9EF-3A66-226D-8964CCDF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FA83E-CD14-471B-A1A1-499447BF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03F3-A63F-4E2C-8C7A-E3E4D3C99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23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A5B6-5896-CBEC-572E-24057997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850D9-2D96-310F-B70E-A7A84342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F1D47-D88C-468B-6692-890D3EAE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F0F-49E0-44FC-A384-4AEA4408DA5E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8135C-568F-ADD7-D7EE-CA52520F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19CAD-1218-5453-F24F-6AC4BF47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03F3-A63F-4E2C-8C7A-E3E4D3C99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95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EAF70-ABB3-00CC-0108-A75DD583F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49C02-A338-2891-CF9C-A0099C502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6730-8BDE-2611-ADEB-04C5A805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F0F-49E0-44FC-A384-4AEA4408DA5E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BE03-FD2A-5015-22E0-0F3C6DA3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6A3C2-BA42-9A74-6F59-2BADF313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03F3-A63F-4E2C-8C7A-E3E4D3C99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5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E4A8-F510-DE0B-FF19-4B8F84BE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C82B-4745-CF8E-4956-C5141D4D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8167-F91B-EB5C-C0C2-E05A24E4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F0F-49E0-44FC-A384-4AEA4408DA5E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3CFA1-6E9B-5977-3802-AF7399A8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5C8A1-F967-D93C-1C2C-8C8EF12B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03F3-A63F-4E2C-8C7A-E3E4D3C99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ADFC-73BB-C5D5-79A5-CE58065F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C4FB5-B3F1-881D-5F85-0F12381BD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2273F-ED02-2F67-DD33-3CC07846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F0F-49E0-44FC-A384-4AEA4408DA5E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5828E-20E1-5426-9327-DD98BE23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ECA7D-5EEA-8BEA-DD9D-1798EFD3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03F3-A63F-4E2C-8C7A-E3E4D3C99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35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D97C-3131-EBA1-935C-A601AB5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DDED-5F02-E865-DB12-B5026EF06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FB83-59C1-C5BF-833D-E5B8FFE6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E420-A386-BA60-D949-A987F50C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F0F-49E0-44FC-A384-4AEA4408DA5E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660CC-702F-6280-4460-22D80072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FC196-33FC-BEFF-B41C-28CF6D3E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03F3-A63F-4E2C-8C7A-E3E4D3C99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76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8610-B1FF-B12F-3CB1-035116BE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AE848-1A4C-FBF9-0E33-8539DE069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CE963-56C3-E4CA-1DCA-390C57F12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4321E-E8B3-CD39-816E-666DC0B11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C1B5A-0592-C7D7-E9FF-2593BE39D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1EFD3-85B3-9130-0BFE-4C4D59BF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F0F-49E0-44FC-A384-4AEA4408DA5E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59F2-CB19-842C-495E-9B8C2475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9677D-C1E9-3F8F-1757-4709A805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03F3-A63F-4E2C-8C7A-E3E4D3C99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64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7E78-57CE-D221-0E8B-450EB2CC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92BE3-7BB2-6809-E36D-C77E0266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F0F-49E0-44FC-A384-4AEA4408DA5E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2E89F-10C3-C1DE-D569-5672DDBE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AAFA2-FF31-EE23-887E-4BC0285E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03F3-A63F-4E2C-8C7A-E3E4D3C99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4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2785A-DB89-67C7-D9B5-37A0C7E1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F0F-49E0-44FC-A384-4AEA4408DA5E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5FEC9-D182-1A4F-D9E5-DF8A03C9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36252-E559-C6C0-5378-5341D22C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03F3-A63F-4E2C-8C7A-E3E4D3C99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16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42C0-F4D6-B148-D92C-F70ECE3E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7DA7-9D2B-7D43-806A-64AAC132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6EF4B-C95B-3991-0341-D57F8348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DA96A-6CA3-D0D1-781E-29DFAC1A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F0F-49E0-44FC-A384-4AEA4408DA5E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26E35-412E-467A-7FC2-2D12BAB7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9F4FD-07F0-59E9-19C7-B7E4F79A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03F3-A63F-4E2C-8C7A-E3E4D3C99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25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3B2A-C916-D204-FC38-4A0DB4C8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CED71-6388-E51C-AA5B-0A3D312D0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52F9B-1B5F-9EC8-E91D-9C143FFE0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AEF32-7409-F30C-F68A-B1F0868D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F0F-49E0-44FC-A384-4AEA4408DA5E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DB3A4-D32F-2BBF-57E4-E98DD4A4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1C20D-09B7-0ABB-8034-6DB961B9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03F3-A63F-4E2C-8C7A-E3E4D3C99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08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9395B-0D60-BC22-B801-4032752A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3710E-6E03-F19F-0ABD-6110365A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841E-31AB-A3EA-8F08-A7CA12A4D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AF0F-49E0-44FC-A384-4AEA4408DA5E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4734B-5F3D-13DE-5DE3-A855BE96F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0EEBF-733A-2B48-F74C-C69FC6C10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03F3-A63F-4E2C-8C7A-E3E4D3C99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75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ptop Flat Icon. Round Colorful Button, Circular Vector Sign. Stock Vector  - Illustration of sign, solid: 95232259">
            <a:extLst>
              <a:ext uri="{FF2B5EF4-FFF2-40B4-BE49-F238E27FC236}">
                <a16:creationId xmlns:a16="http://schemas.microsoft.com/office/drawing/2014/main" id="{C6499AE7-158E-38ED-F72B-76CBE7EB5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13" y="2837663"/>
            <a:ext cx="1916389" cy="191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17512D-FC7D-6C36-03D3-1340171871FE}"/>
              </a:ext>
            </a:extLst>
          </p:cNvPr>
          <p:cNvCxnSpPr>
            <a:cxnSpLocks/>
          </p:cNvCxnSpPr>
          <p:nvPr/>
        </p:nvCxnSpPr>
        <p:spPr>
          <a:xfrm flipV="1">
            <a:off x="2961332" y="1901454"/>
            <a:ext cx="2833544" cy="1472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74CE7D-ABFC-259C-5EDE-DDA59E7D562E}"/>
              </a:ext>
            </a:extLst>
          </p:cNvPr>
          <p:cNvCxnSpPr>
            <a:cxnSpLocks/>
          </p:cNvCxnSpPr>
          <p:nvPr/>
        </p:nvCxnSpPr>
        <p:spPr>
          <a:xfrm flipV="1">
            <a:off x="3003051" y="3278041"/>
            <a:ext cx="2895776" cy="579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Getting started with Amazon Web Services (AWS)">
            <a:extLst>
              <a:ext uri="{FF2B5EF4-FFF2-40B4-BE49-F238E27FC236}">
                <a16:creationId xmlns:a16="http://schemas.microsoft.com/office/drawing/2014/main" id="{E22B6F54-7475-9D8B-CBE1-6AD79056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827" y="609464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0BFC37-2CB0-0C92-DDBD-E63B8BCFA3A9}"/>
              </a:ext>
            </a:extLst>
          </p:cNvPr>
          <p:cNvSpPr txBox="1"/>
          <p:nvPr/>
        </p:nvSpPr>
        <p:spPr>
          <a:xfrm>
            <a:off x="709475" y="4566874"/>
            <a:ext cx="370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On prem / localhost/local data centre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23D7533-4770-BB1E-0E7E-AC668AE5072D}"/>
              </a:ext>
            </a:extLst>
          </p:cNvPr>
          <p:cNvGrpSpPr/>
          <p:nvPr/>
        </p:nvGrpSpPr>
        <p:grpSpPr>
          <a:xfrm>
            <a:off x="3563133" y="3574837"/>
            <a:ext cx="2335694" cy="2798844"/>
            <a:chOff x="3563133" y="3574837"/>
            <a:chExt cx="2335694" cy="27988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6CAF38-4B0B-CE7E-3F1A-12A03DEC550D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4380997" y="3574837"/>
              <a:ext cx="0" cy="188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B554BF-F0CF-39BC-EAA7-D12ED094D61C}"/>
                </a:ext>
              </a:extLst>
            </p:cNvPr>
            <p:cNvSpPr txBox="1"/>
            <p:nvPr/>
          </p:nvSpPr>
          <p:spPr>
            <a:xfrm>
              <a:off x="3563133" y="5542684"/>
              <a:ext cx="23356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Allows to ssh into EC2</a:t>
              </a:r>
            </a:p>
            <a:p>
              <a:r>
                <a:rPr lang="en-GB" sz="1200" dirty="0"/>
                <a:t>The file has to have read only permission so we do - chmod 400 file.pem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19D5FEB-A9D8-66EB-2A70-A09AE8AB2AAD}"/>
              </a:ext>
            </a:extLst>
          </p:cNvPr>
          <p:cNvSpPr txBox="1"/>
          <p:nvPr/>
        </p:nvSpPr>
        <p:spPr>
          <a:xfrm>
            <a:off x="8964814" y="2631710"/>
            <a:ext cx="233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 the EC2 instance, by default ssh port is 22 , 3000</a:t>
            </a:r>
          </a:p>
          <a:p>
            <a:r>
              <a:rPr lang="en-GB" sz="1200" dirty="0"/>
              <a:t>Install nginx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C92AD1-4EFD-9A52-365E-F69CF9DBA832}"/>
              </a:ext>
            </a:extLst>
          </p:cNvPr>
          <p:cNvSpPr txBox="1"/>
          <p:nvPr/>
        </p:nvSpPr>
        <p:spPr>
          <a:xfrm rot="19767247">
            <a:off x="3485332" y="2179790"/>
            <a:ext cx="200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IAM role –AWS keys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CB323A-AFC3-3F2D-3E28-97F06550CF45}"/>
              </a:ext>
            </a:extLst>
          </p:cNvPr>
          <p:cNvSpPr txBox="1"/>
          <p:nvPr/>
        </p:nvSpPr>
        <p:spPr>
          <a:xfrm>
            <a:off x="6629120" y="4194958"/>
            <a:ext cx="233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APP instance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D0DA3E-8F36-2881-E032-B5C44D752746}"/>
              </a:ext>
            </a:extLst>
          </p:cNvPr>
          <p:cNvGrpSpPr/>
          <p:nvPr/>
        </p:nvGrpSpPr>
        <p:grpSpPr>
          <a:xfrm>
            <a:off x="8964814" y="5094228"/>
            <a:ext cx="2073257" cy="1471813"/>
            <a:chOff x="8769416" y="4610456"/>
            <a:chExt cx="2073257" cy="1471813"/>
          </a:xfrm>
        </p:grpSpPr>
        <p:pic>
          <p:nvPicPr>
            <p:cNvPr id="9" name="Picture 2" descr="What is MongoDB? The NoSQL database explained to you easily">
              <a:extLst>
                <a:ext uri="{FF2B5EF4-FFF2-40B4-BE49-F238E27FC236}">
                  <a16:creationId xmlns:a16="http://schemas.microsoft.com/office/drawing/2014/main" id="{3EE48187-7B9B-A604-2B5D-31734A191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9616" y="4764770"/>
              <a:ext cx="983057" cy="1317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AWS EC2 Monitoring - Part of Instana's Amazon Monitoring Solution">
              <a:extLst>
                <a:ext uri="{FF2B5EF4-FFF2-40B4-BE49-F238E27FC236}">
                  <a16:creationId xmlns:a16="http://schemas.microsoft.com/office/drawing/2014/main" id="{9979A01D-54E6-64E4-03D6-6A9745E06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9416" y="4610456"/>
              <a:ext cx="1090200" cy="122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85F61B-36FA-0E53-2F99-1BAD6E25E5B8}"/>
              </a:ext>
            </a:extLst>
          </p:cNvPr>
          <p:cNvCxnSpPr>
            <a:cxnSpLocks/>
          </p:cNvCxnSpPr>
          <p:nvPr/>
        </p:nvCxnSpPr>
        <p:spPr>
          <a:xfrm>
            <a:off x="8192476" y="3987843"/>
            <a:ext cx="1367497" cy="1072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00C5A4-1F00-E18B-7829-08A13A2838B1}"/>
              </a:ext>
            </a:extLst>
          </p:cNvPr>
          <p:cNvSpPr txBox="1"/>
          <p:nvPr/>
        </p:nvSpPr>
        <p:spPr>
          <a:xfrm>
            <a:off x="9314516" y="6419467"/>
            <a:ext cx="233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DATABASE instance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5684FF-FCC7-A2A3-CB96-EA09F61DDD66}"/>
              </a:ext>
            </a:extLst>
          </p:cNvPr>
          <p:cNvGrpSpPr/>
          <p:nvPr/>
        </p:nvGrpSpPr>
        <p:grpSpPr>
          <a:xfrm>
            <a:off x="5990178" y="2438825"/>
            <a:ext cx="2974636" cy="1757566"/>
            <a:chOff x="5990178" y="1916845"/>
            <a:chExt cx="2974636" cy="1757566"/>
          </a:xfrm>
        </p:grpSpPr>
        <p:pic>
          <p:nvPicPr>
            <p:cNvPr id="1030" name="Picture 6" descr="AWS EC2 Monitoring - Part of Instana's Amazon Monitoring Solution">
              <a:extLst>
                <a:ext uri="{FF2B5EF4-FFF2-40B4-BE49-F238E27FC236}">
                  <a16:creationId xmlns:a16="http://schemas.microsoft.com/office/drawing/2014/main" id="{CC98D224-9834-F54E-C5F9-EA70D9B2DE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178" y="1916845"/>
              <a:ext cx="1565563" cy="1757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Russian police raid NGINX Moscow office | ZDNet">
              <a:extLst>
                <a:ext uri="{FF2B5EF4-FFF2-40B4-BE49-F238E27FC236}">
                  <a16:creationId xmlns:a16="http://schemas.microsoft.com/office/drawing/2014/main" id="{01EF2DD6-5543-0BDF-04E8-AFFE2833E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1954" y="2113954"/>
              <a:ext cx="1302860" cy="1302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47D0BE-7C72-E13E-CB7E-5BAC4B505225}"/>
              </a:ext>
            </a:extLst>
          </p:cNvPr>
          <p:cNvGrpSpPr/>
          <p:nvPr/>
        </p:nvGrpSpPr>
        <p:grpSpPr>
          <a:xfrm>
            <a:off x="3837107" y="2912658"/>
            <a:ext cx="1304153" cy="667010"/>
            <a:chOff x="3869338" y="2481357"/>
            <a:chExt cx="1304153" cy="667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242DD2-4535-7A2C-1AB0-D8984FD685E0}"/>
                </a:ext>
              </a:extLst>
            </p:cNvPr>
            <p:cNvSpPr txBox="1"/>
            <p:nvPr/>
          </p:nvSpPr>
          <p:spPr>
            <a:xfrm rot="20811911">
              <a:off x="3869338" y="2779035"/>
              <a:ext cx="1003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file.pem</a:t>
              </a:r>
            </a:p>
          </p:txBody>
        </p:sp>
        <p:pic>
          <p:nvPicPr>
            <p:cNvPr id="23" name="Picture 6">
              <a:extLst>
                <a:ext uri="{FF2B5EF4-FFF2-40B4-BE49-F238E27FC236}">
                  <a16:creationId xmlns:a16="http://schemas.microsoft.com/office/drawing/2014/main" id="{0D744F2D-4FEB-441A-FF28-1E05452BB7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127607">
              <a:off x="4746383" y="2481357"/>
              <a:ext cx="427108" cy="427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9D420C8-5246-18B5-8B02-6CF0F0CD2ABD}"/>
              </a:ext>
            </a:extLst>
          </p:cNvPr>
          <p:cNvSpPr txBox="1"/>
          <p:nvPr/>
        </p:nvSpPr>
        <p:spPr>
          <a:xfrm>
            <a:off x="6608573" y="5562910"/>
            <a:ext cx="233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 the EC2 instance, by default ssh port is 22 , 27017</a:t>
            </a:r>
          </a:p>
          <a:p>
            <a:r>
              <a:rPr lang="en-GB" sz="1200" dirty="0"/>
              <a:t>Download and install </a:t>
            </a:r>
            <a:r>
              <a:rPr lang="en-GB" sz="1200" dirty="0" err="1"/>
              <a:t>mongodb</a:t>
            </a:r>
            <a:endParaRPr lang="en-GB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F53EF3-676E-3FA0-81DA-3A9555A936EE}"/>
              </a:ext>
            </a:extLst>
          </p:cNvPr>
          <p:cNvCxnSpPr>
            <a:cxnSpLocks/>
          </p:cNvCxnSpPr>
          <p:nvPr/>
        </p:nvCxnSpPr>
        <p:spPr>
          <a:xfrm flipV="1">
            <a:off x="2736487" y="4023545"/>
            <a:ext cx="3708901" cy="399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63E2F3-654A-9E04-D960-70BC471E5C8A}"/>
              </a:ext>
            </a:extLst>
          </p:cNvPr>
          <p:cNvSpPr txBox="1"/>
          <p:nvPr/>
        </p:nvSpPr>
        <p:spPr>
          <a:xfrm rot="21251633">
            <a:off x="3710194" y="3914370"/>
            <a:ext cx="200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Transfer data required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87DD51-28E5-163F-6B25-48AA1B8FED49}"/>
              </a:ext>
            </a:extLst>
          </p:cNvPr>
          <p:cNvSpPr txBox="1"/>
          <p:nvPr/>
        </p:nvSpPr>
        <p:spPr>
          <a:xfrm>
            <a:off x="8974461" y="3235995"/>
            <a:ext cx="220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Install node.js</a:t>
            </a:r>
          </a:p>
          <a:p>
            <a:r>
              <a:rPr lang="en-GB" sz="1200" dirty="0"/>
              <a:t>Set up reverse proxy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5192BE-0D4C-F111-101F-67ECC1F0042E}"/>
              </a:ext>
            </a:extLst>
          </p:cNvPr>
          <p:cNvSpPr txBox="1"/>
          <p:nvPr/>
        </p:nvSpPr>
        <p:spPr>
          <a:xfrm>
            <a:off x="238242" y="75435"/>
            <a:ext cx="4390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STEP-BY-STEP SET-UP &amp; DEPLOYMENT OF A 2-TIER ARCHITECTURE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D8B55D-515B-50E8-ADCE-FBDC942EB3ED}"/>
              </a:ext>
            </a:extLst>
          </p:cNvPr>
          <p:cNvSpPr txBox="1"/>
          <p:nvPr/>
        </p:nvSpPr>
        <p:spPr>
          <a:xfrm>
            <a:off x="8876224" y="4324320"/>
            <a:ext cx="2007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Create env DB_HOST</a:t>
            </a:r>
          </a:p>
        </p:txBody>
      </p:sp>
    </p:spTree>
    <p:extLst>
      <p:ext uri="{BB962C8B-B14F-4D97-AF65-F5344CB8AC3E}">
        <p14:creationId xmlns:p14="http://schemas.microsoft.com/office/powerpoint/2010/main" val="14798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17" grpId="0"/>
      <p:bldP spid="18" grpId="0"/>
      <p:bldP spid="24" grpId="0"/>
      <p:bldP spid="30" grpId="0"/>
      <p:bldP spid="41" grpId="0"/>
      <p:bldP spid="35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87C639-D4EC-CAD3-381D-E42799944E6C}"/>
              </a:ext>
            </a:extLst>
          </p:cNvPr>
          <p:cNvSpPr txBox="1"/>
          <p:nvPr/>
        </p:nvSpPr>
        <p:spPr>
          <a:xfrm>
            <a:off x="238242" y="75435"/>
            <a:ext cx="11579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DISASTER RECOVERY PLAN – DR – S3 storage as DR for our data</a:t>
            </a:r>
          </a:p>
        </p:txBody>
      </p:sp>
      <p:pic>
        <p:nvPicPr>
          <p:cNvPr id="5" name="Picture 2" descr="Laptop Flat Icon. Round Colorful Button, Circular Vector Sign. Stock Vector  - Illustration of sign, solid: 95232259">
            <a:extLst>
              <a:ext uri="{FF2B5EF4-FFF2-40B4-BE49-F238E27FC236}">
                <a16:creationId xmlns:a16="http://schemas.microsoft.com/office/drawing/2014/main" id="{59FAC8E0-20EA-C7DF-E868-68AB756A4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17" y="2996689"/>
            <a:ext cx="1916389" cy="191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C2 Instance Types Comparison (and how to remember them) - ParkMyCloud">
            <a:extLst>
              <a:ext uri="{FF2B5EF4-FFF2-40B4-BE49-F238E27FC236}">
                <a16:creationId xmlns:a16="http://schemas.microsoft.com/office/drawing/2014/main" id="{6FE6C9FB-2D52-5283-6285-05E6A4CE6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461" y="996715"/>
            <a:ext cx="2520568" cy="157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6BD13F-C1EB-52A6-FB73-0554B307F9E5}"/>
              </a:ext>
            </a:extLst>
          </p:cNvPr>
          <p:cNvCxnSpPr>
            <a:cxnSpLocks/>
          </p:cNvCxnSpPr>
          <p:nvPr/>
        </p:nvCxnSpPr>
        <p:spPr>
          <a:xfrm flipV="1">
            <a:off x="2148286" y="2186609"/>
            <a:ext cx="1986392" cy="1242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952A57A-13AF-074F-6045-3720592938A6}"/>
              </a:ext>
            </a:extLst>
          </p:cNvPr>
          <p:cNvGrpSpPr/>
          <p:nvPr/>
        </p:nvGrpSpPr>
        <p:grpSpPr>
          <a:xfrm rot="20652474">
            <a:off x="2193160" y="2186609"/>
            <a:ext cx="1304153" cy="667010"/>
            <a:chOff x="3869338" y="2481357"/>
            <a:chExt cx="1304153" cy="6670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C06C4D-DC1E-30EB-9857-B65E2797E9C4}"/>
                </a:ext>
              </a:extLst>
            </p:cNvPr>
            <p:cNvSpPr txBox="1"/>
            <p:nvPr/>
          </p:nvSpPr>
          <p:spPr>
            <a:xfrm rot="20811911">
              <a:off x="3869338" y="2779035"/>
              <a:ext cx="1003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file.pem</a:t>
              </a:r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6A06D3E2-6B61-3563-20BF-F9B2C8522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127607">
              <a:off x="4746383" y="2481357"/>
              <a:ext cx="427108" cy="427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Top AWS S3 Interview Questions and Answers (2022) | TechGeekNxt &gt;&gt;">
            <a:extLst>
              <a:ext uri="{FF2B5EF4-FFF2-40B4-BE49-F238E27FC236}">
                <a16:creationId xmlns:a16="http://schemas.microsoft.com/office/drawing/2014/main" id="{E737E558-823A-965C-9011-5980255A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843" y="3663683"/>
            <a:ext cx="2183710" cy="150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0D3546-F56D-03F0-34B4-2E2C3F42BD9F}"/>
              </a:ext>
            </a:extLst>
          </p:cNvPr>
          <p:cNvCxnSpPr>
            <a:cxnSpLocks/>
          </p:cNvCxnSpPr>
          <p:nvPr/>
        </p:nvCxnSpPr>
        <p:spPr>
          <a:xfrm>
            <a:off x="5710690" y="2070231"/>
            <a:ext cx="550962" cy="618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4DB72B-656F-BE47-84A0-7465AD3446B3}"/>
              </a:ext>
            </a:extLst>
          </p:cNvPr>
          <p:cNvSpPr txBox="1"/>
          <p:nvPr/>
        </p:nvSpPr>
        <p:spPr>
          <a:xfrm>
            <a:off x="4773051" y="2689667"/>
            <a:ext cx="3194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AWS secret and secret keys using awscii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07AD87-D2F3-9C40-5171-36F5E945798C}"/>
              </a:ext>
            </a:extLst>
          </p:cNvPr>
          <p:cNvCxnSpPr>
            <a:cxnSpLocks/>
          </p:cNvCxnSpPr>
          <p:nvPr/>
        </p:nvCxnSpPr>
        <p:spPr>
          <a:xfrm>
            <a:off x="6519073" y="2989109"/>
            <a:ext cx="659847" cy="619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E6A5F8-771E-055E-955D-9C3AB2EC025C}"/>
              </a:ext>
            </a:extLst>
          </p:cNvPr>
          <p:cNvSpPr txBox="1"/>
          <p:nvPr/>
        </p:nvSpPr>
        <p:spPr>
          <a:xfrm>
            <a:off x="7837664" y="1387084"/>
            <a:ext cx="2335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S3 – simple storage service</a:t>
            </a:r>
          </a:p>
          <a:p>
            <a:r>
              <a:rPr lang="en-GB" sz="1400" dirty="0"/>
              <a:t>S3 – storage classes</a:t>
            </a:r>
          </a:p>
          <a:p>
            <a:r>
              <a:rPr lang="en-GB" sz="1400" dirty="0"/>
              <a:t>S3 – standard – glacier glass 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DAF74F-6099-C08A-5A27-7AFFDC475A95}"/>
              </a:ext>
            </a:extLst>
          </p:cNvPr>
          <p:cNvSpPr txBox="1"/>
          <p:nvPr/>
        </p:nvSpPr>
        <p:spPr>
          <a:xfrm>
            <a:off x="3282898" y="3771363"/>
            <a:ext cx="233569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400" dirty="0"/>
              <a:t>Setting up awscii on ec2/ubuntu 18.04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AWS keys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Python installed –Python3 or above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Awscii installed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AWS config setup with required keys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Pip3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Default python version is python3 or above –python –version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Alias python=python3</a:t>
            </a:r>
          </a:p>
        </p:txBody>
      </p:sp>
    </p:spTree>
    <p:extLst>
      <p:ext uri="{BB962C8B-B14F-4D97-AF65-F5344CB8AC3E}">
        <p14:creationId xmlns:p14="http://schemas.microsoft.com/office/powerpoint/2010/main" val="66638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177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Shanto Mia (Student)</dc:creator>
  <cp:lastModifiedBy>Shanto Mia (Student)</cp:lastModifiedBy>
  <cp:revision>6</cp:revision>
  <dcterms:created xsi:type="dcterms:W3CDTF">2022-05-04T16:13:16Z</dcterms:created>
  <dcterms:modified xsi:type="dcterms:W3CDTF">2022-05-09T10:35:42Z</dcterms:modified>
</cp:coreProperties>
</file>