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2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notesSlides/notesSlide3.xml" ContentType="application/vnd.openxmlformats-officedocument.presentationml.notesSlide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6"/>
  </p:notesMasterIdLst>
  <p:sldIdLst>
    <p:sldId id="256" r:id="rId2"/>
    <p:sldId id="258" r:id="rId3"/>
    <p:sldId id="259" r:id="rId4"/>
    <p:sldId id="260" r:id="rId5"/>
    <p:sldId id="269" r:id="rId6"/>
    <p:sldId id="263" r:id="rId7"/>
    <p:sldId id="267" r:id="rId8"/>
    <p:sldId id="261" r:id="rId9"/>
    <p:sldId id="268" r:id="rId10"/>
    <p:sldId id="262" r:id="rId11"/>
    <p:sldId id="264" r:id="rId12"/>
    <p:sldId id="266" r:id="rId13"/>
    <p:sldId id="270" r:id="rId14"/>
    <p:sldId id="265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image" Target="../media/image6.jpeg"/></Relationships>
</file>

<file path=ppt/diagrams/_rels/drawing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image" Target="../media/image6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112B34-CA55-42CF-BB19-5AB7CDA58287}" type="doc">
      <dgm:prSet loTypeId="urn:microsoft.com/office/officeart/2005/8/layout/hProcess11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AEB1714E-C80C-44E0-8BC9-911DAA2B7D94}">
      <dgm:prSet custT="1"/>
      <dgm:spPr/>
      <dgm:t>
        <a:bodyPr/>
        <a:lstStyle/>
        <a:p>
          <a:r>
            <a:rPr lang="en-US" sz="2400" b="1" baseline="0" dirty="0"/>
            <a:t>CONTENTS:-</a:t>
          </a:r>
          <a:endParaRPr lang="en-IN" sz="1700" dirty="0"/>
        </a:p>
      </dgm:t>
    </dgm:pt>
    <dgm:pt modelId="{12623CCA-9E49-43E6-9EE7-DDE6347154E4}" type="parTrans" cxnId="{7518E97F-AD0E-4275-8712-6FD382E879FA}">
      <dgm:prSet/>
      <dgm:spPr/>
      <dgm:t>
        <a:bodyPr/>
        <a:lstStyle/>
        <a:p>
          <a:endParaRPr lang="en-IN"/>
        </a:p>
      </dgm:t>
    </dgm:pt>
    <dgm:pt modelId="{56801BD5-1C02-46D5-92C8-C174A8535F0F}" type="sibTrans" cxnId="{7518E97F-AD0E-4275-8712-6FD382E879FA}">
      <dgm:prSet/>
      <dgm:spPr/>
      <dgm:t>
        <a:bodyPr/>
        <a:lstStyle/>
        <a:p>
          <a:endParaRPr lang="en-IN"/>
        </a:p>
      </dgm:t>
    </dgm:pt>
    <dgm:pt modelId="{C42A785A-6F0F-4E09-9825-6CDB0577E822}" type="pres">
      <dgm:prSet presAssocID="{DB112B34-CA55-42CF-BB19-5AB7CDA58287}" presName="Name0" presStyleCnt="0">
        <dgm:presLayoutVars>
          <dgm:dir/>
          <dgm:resizeHandles val="exact"/>
        </dgm:presLayoutVars>
      </dgm:prSet>
      <dgm:spPr/>
    </dgm:pt>
    <dgm:pt modelId="{F434C7FF-0B1E-43E4-93A1-849BCB21C515}" type="pres">
      <dgm:prSet presAssocID="{DB112B34-CA55-42CF-BB19-5AB7CDA58287}" presName="arrow" presStyleLbl="bgShp" presStyleIdx="0" presStyleCnt="1"/>
      <dgm:spPr/>
    </dgm:pt>
    <dgm:pt modelId="{E679EABE-1E35-4071-AA7E-6685137D4E53}" type="pres">
      <dgm:prSet presAssocID="{DB112B34-CA55-42CF-BB19-5AB7CDA58287}" presName="points" presStyleCnt="0"/>
      <dgm:spPr/>
    </dgm:pt>
    <dgm:pt modelId="{C4EC689A-975B-4D99-A5C9-3D9F1FAFD856}" type="pres">
      <dgm:prSet presAssocID="{AEB1714E-C80C-44E0-8BC9-911DAA2B7D94}" presName="compositeA" presStyleCnt="0"/>
      <dgm:spPr/>
    </dgm:pt>
    <dgm:pt modelId="{BB6EC6E6-6D8C-446B-B6FA-2A19CB4E0CF7}" type="pres">
      <dgm:prSet presAssocID="{AEB1714E-C80C-44E0-8BC9-911DAA2B7D94}" presName="textA" presStyleLbl="revTx" presStyleIdx="0" presStyleCnt="1">
        <dgm:presLayoutVars>
          <dgm:bulletEnabled val="1"/>
        </dgm:presLayoutVars>
      </dgm:prSet>
      <dgm:spPr/>
    </dgm:pt>
    <dgm:pt modelId="{ABE3D310-C73F-4FC1-917E-97370243152C}" type="pres">
      <dgm:prSet presAssocID="{AEB1714E-C80C-44E0-8BC9-911DAA2B7D94}" presName="circleA" presStyleLbl="node1" presStyleIdx="0" presStyleCnt="1"/>
      <dgm:spPr/>
    </dgm:pt>
    <dgm:pt modelId="{08A8DCD4-8F26-4460-8DA3-81C8C8DEA87C}" type="pres">
      <dgm:prSet presAssocID="{AEB1714E-C80C-44E0-8BC9-911DAA2B7D94}" presName="spaceA" presStyleCnt="0"/>
      <dgm:spPr/>
    </dgm:pt>
  </dgm:ptLst>
  <dgm:cxnLst>
    <dgm:cxn modelId="{7518E97F-AD0E-4275-8712-6FD382E879FA}" srcId="{DB112B34-CA55-42CF-BB19-5AB7CDA58287}" destId="{AEB1714E-C80C-44E0-8BC9-911DAA2B7D94}" srcOrd="0" destOrd="0" parTransId="{12623CCA-9E49-43E6-9EE7-DDE6347154E4}" sibTransId="{56801BD5-1C02-46D5-92C8-C174A8535F0F}"/>
    <dgm:cxn modelId="{AEAB2383-78A6-4614-8E57-F102C43860E3}" type="presOf" srcId="{AEB1714E-C80C-44E0-8BC9-911DAA2B7D94}" destId="{BB6EC6E6-6D8C-446B-B6FA-2A19CB4E0CF7}" srcOrd="0" destOrd="0" presId="urn:microsoft.com/office/officeart/2005/8/layout/hProcess11"/>
    <dgm:cxn modelId="{3F408EE5-4AAF-4F16-B28C-2F868C8B71CA}" type="presOf" srcId="{DB112B34-CA55-42CF-BB19-5AB7CDA58287}" destId="{C42A785A-6F0F-4E09-9825-6CDB0577E822}" srcOrd="0" destOrd="0" presId="urn:microsoft.com/office/officeart/2005/8/layout/hProcess11"/>
    <dgm:cxn modelId="{2D67BB3E-4C6A-4155-AD55-E2B3D3E5E944}" type="presParOf" srcId="{C42A785A-6F0F-4E09-9825-6CDB0577E822}" destId="{F434C7FF-0B1E-43E4-93A1-849BCB21C515}" srcOrd="0" destOrd="0" presId="urn:microsoft.com/office/officeart/2005/8/layout/hProcess11"/>
    <dgm:cxn modelId="{3D3F7B3A-06DF-473D-A980-53878ACC1AD1}" type="presParOf" srcId="{C42A785A-6F0F-4E09-9825-6CDB0577E822}" destId="{E679EABE-1E35-4071-AA7E-6685137D4E53}" srcOrd="1" destOrd="0" presId="urn:microsoft.com/office/officeart/2005/8/layout/hProcess11"/>
    <dgm:cxn modelId="{8882C781-590A-485F-821D-7435FF1C312C}" type="presParOf" srcId="{E679EABE-1E35-4071-AA7E-6685137D4E53}" destId="{C4EC689A-975B-4D99-A5C9-3D9F1FAFD856}" srcOrd="0" destOrd="0" presId="urn:microsoft.com/office/officeart/2005/8/layout/hProcess11"/>
    <dgm:cxn modelId="{BCB2B3CE-1879-4700-82A1-3B97C14FF774}" type="presParOf" srcId="{C4EC689A-975B-4D99-A5C9-3D9F1FAFD856}" destId="{BB6EC6E6-6D8C-446B-B6FA-2A19CB4E0CF7}" srcOrd="0" destOrd="0" presId="urn:microsoft.com/office/officeart/2005/8/layout/hProcess11"/>
    <dgm:cxn modelId="{72955070-E9DB-4BC1-A93F-7ADA4D840ED0}" type="presParOf" srcId="{C4EC689A-975B-4D99-A5C9-3D9F1FAFD856}" destId="{ABE3D310-C73F-4FC1-917E-97370243152C}" srcOrd="1" destOrd="0" presId="urn:microsoft.com/office/officeart/2005/8/layout/hProcess11"/>
    <dgm:cxn modelId="{3D1971DB-FFEF-473C-8F1B-96082477515D}" type="presParOf" srcId="{C4EC689A-975B-4D99-A5C9-3D9F1FAFD856}" destId="{08A8DCD4-8F26-4460-8DA3-81C8C8DEA87C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5A5C008F-48ED-4031-B474-EC2E168E7D6B}" type="doc">
      <dgm:prSet loTypeId="urn:microsoft.com/office/officeart/2005/8/layout/hProcess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BAB5D5D5-0953-4064-8E17-3CFF98B9303B}">
      <dgm:prSet/>
      <dgm:spPr/>
      <dgm:t>
        <a:bodyPr/>
        <a:lstStyle/>
        <a:p>
          <a:r>
            <a:rPr lang="en-US" b="1" baseline="0" dirty="0"/>
            <a:t>FLOW CHART</a:t>
          </a:r>
          <a:endParaRPr lang="en-IN" dirty="0"/>
        </a:p>
      </dgm:t>
    </dgm:pt>
    <dgm:pt modelId="{E1ABCC38-CF15-46C1-84F6-B2F708BE2F7A}" type="parTrans" cxnId="{23046CBC-8BFC-43B5-B458-2322107B9E54}">
      <dgm:prSet/>
      <dgm:spPr/>
      <dgm:t>
        <a:bodyPr/>
        <a:lstStyle/>
        <a:p>
          <a:endParaRPr lang="en-IN"/>
        </a:p>
      </dgm:t>
    </dgm:pt>
    <dgm:pt modelId="{3C30B494-B5BF-4EBE-A2E8-C8B9C97320E4}" type="sibTrans" cxnId="{23046CBC-8BFC-43B5-B458-2322107B9E54}">
      <dgm:prSet/>
      <dgm:spPr/>
      <dgm:t>
        <a:bodyPr/>
        <a:lstStyle/>
        <a:p>
          <a:endParaRPr lang="en-IN"/>
        </a:p>
      </dgm:t>
    </dgm:pt>
    <dgm:pt modelId="{DB1D1C75-76E6-4B65-97AC-783FE9086958}" type="pres">
      <dgm:prSet presAssocID="{5A5C008F-48ED-4031-B474-EC2E168E7D6B}" presName="theList" presStyleCnt="0">
        <dgm:presLayoutVars>
          <dgm:dir/>
          <dgm:animLvl val="lvl"/>
          <dgm:resizeHandles val="exact"/>
        </dgm:presLayoutVars>
      </dgm:prSet>
      <dgm:spPr/>
    </dgm:pt>
    <dgm:pt modelId="{A8F1EF3A-78D1-4C78-AF22-DDAD70811F84}" type="pres">
      <dgm:prSet presAssocID="{BAB5D5D5-0953-4064-8E17-3CFF98B9303B}" presName="compNode" presStyleCnt="0"/>
      <dgm:spPr/>
    </dgm:pt>
    <dgm:pt modelId="{AA0A3048-D950-473E-97DF-5E52B65E2033}" type="pres">
      <dgm:prSet presAssocID="{BAB5D5D5-0953-4064-8E17-3CFF98B9303B}" presName="noGeometry" presStyleCnt="0"/>
      <dgm:spPr/>
    </dgm:pt>
    <dgm:pt modelId="{1AE98ABC-97F4-4BE6-9DBD-D257A4F0FDEE}" type="pres">
      <dgm:prSet presAssocID="{BAB5D5D5-0953-4064-8E17-3CFF98B9303B}" presName="childTextVisible" presStyleLbl="bgAccFollowNode1" presStyleIdx="0" presStyleCnt="1">
        <dgm:presLayoutVars>
          <dgm:bulletEnabled val="1"/>
        </dgm:presLayoutVars>
      </dgm:prSet>
      <dgm:spPr/>
    </dgm:pt>
    <dgm:pt modelId="{2EF5A60B-3B17-40C5-A783-73C1155690F5}" type="pres">
      <dgm:prSet presAssocID="{BAB5D5D5-0953-4064-8E17-3CFF98B9303B}" presName="childTextHidden" presStyleLbl="bgAccFollowNode1" presStyleIdx="0" presStyleCnt="1"/>
      <dgm:spPr/>
    </dgm:pt>
    <dgm:pt modelId="{29B9BCB9-2DDA-4560-AE38-287198E29200}" type="pres">
      <dgm:prSet presAssocID="{BAB5D5D5-0953-4064-8E17-3CFF98B9303B}" presName="parentText" presStyleLbl="node1" presStyleIdx="0" presStyleCnt="1" custScaleX="274184" custScaleY="174825">
        <dgm:presLayoutVars>
          <dgm:chMax val="1"/>
          <dgm:bulletEnabled val="1"/>
        </dgm:presLayoutVars>
      </dgm:prSet>
      <dgm:spPr/>
    </dgm:pt>
  </dgm:ptLst>
  <dgm:cxnLst>
    <dgm:cxn modelId="{DB18712B-1E97-45D4-A0D9-A495B6700680}" type="presOf" srcId="{BAB5D5D5-0953-4064-8E17-3CFF98B9303B}" destId="{29B9BCB9-2DDA-4560-AE38-287198E29200}" srcOrd="0" destOrd="0" presId="urn:microsoft.com/office/officeart/2005/8/layout/hProcess6"/>
    <dgm:cxn modelId="{23046CBC-8BFC-43B5-B458-2322107B9E54}" srcId="{5A5C008F-48ED-4031-B474-EC2E168E7D6B}" destId="{BAB5D5D5-0953-4064-8E17-3CFF98B9303B}" srcOrd="0" destOrd="0" parTransId="{E1ABCC38-CF15-46C1-84F6-B2F708BE2F7A}" sibTransId="{3C30B494-B5BF-4EBE-A2E8-C8B9C97320E4}"/>
    <dgm:cxn modelId="{9B48D4E4-E847-4944-912E-DE30AD0CF4F7}" type="presOf" srcId="{5A5C008F-48ED-4031-B474-EC2E168E7D6B}" destId="{DB1D1C75-76E6-4B65-97AC-783FE9086958}" srcOrd="0" destOrd="0" presId="urn:microsoft.com/office/officeart/2005/8/layout/hProcess6"/>
    <dgm:cxn modelId="{AF8AE289-FB7B-4982-8AC0-55B14EC95F17}" type="presParOf" srcId="{DB1D1C75-76E6-4B65-97AC-783FE9086958}" destId="{A8F1EF3A-78D1-4C78-AF22-DDAD70811F84}" srcOrd="0" destOrd="0" presId="urn:microsoft.com/office/officeart/2005/8/layout/hProcess6"/>
    <dgm:cxn modelId="{49E4BB2D-34A6-4B8F-B36A-E98133F580FF}" type="presParOf" srcId="{A8F1EF3A-78D1-4C78-AF22-DDAD70811F84}" destId="{AA0A3048-D950-473E-97DF-5E52B65E2033}" srcOrd="0" destOrd="0" presId="urn:microsoft.com/office/officeart/2005/8/layout/hProcess6"/>
    <dgm:cxn modelId="{C94E2345-08D6-4FF4-A675-7A4A35AED628}" type="presParOf" srcId="{A8F1EF3A-78D1-4C78-AF22-DDAD70811F84}" destId="{1AE98ABC-97F4-4BE6-9DBD-D257A4F0FDEE}" srcOrd="1" destOrd="0" presId="urn:microsoft.com/office/officeart/2005/8/layout/hProcess6"/>
    <dgm:cxn modelId="{186DD943-7432-485E-8569-2C9AA0DF80B1}" type="presParOf" srcId="{A8F1EF3A-78D1-4C78-AF22-DDAD70811F84}" destId="{2EF5A60B-3B17-40C5-A783-73C1155690F5}" srcOrd="2" destOrd="0" presId="urn:microsoft.com/office/officeart/2005/8/layout/hProcess6"/>
    <dgm:cxn modelId="{6D70A42F-56B4-47F4-9BF2-A7BF255F770F}" type="presParOf" srcId="{A8F1EF3A-78D1-4C78-AF22-DDAD70811F84}" destId="{29B9BCB9-2DDA-4560-AE38-287198E29200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0B52C5A0-2F8F-478C-BFA9-325781E89DEE}" type="doc">
      <dgm:prSet loTypeId="urn:microsoft.com/office/officeart/2005/8/layout/chevronAccent+Icon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73833BAD-A7D4-4531-A56A-D891294FB8C0}">
      <dgm:prSet/>
      <dgm:spPr/>
      <dgm:t>
        <a:bodyPr/>
        <a:lstStyle/>
        <a:p>
          <a:r>
            <a:rPr lang="en-IN" b="1" dirty="0"/>
            <a:t>METHODOLOGIES</a:t>
          </a:r>
        </a:p>
      </dgm:t>
    </dgm:pt>
    <dgm:pt modelId="{A026D787-CB7E-4C7E-8380-EE099E4A2CD6}" type="parTrans" cxnId="{C9E0E79F-1FD9-4561-B666-83F20819D093}">
      <dgm:prSet/>
      <dgm:spPr/>
      <dgm:t>
        <a:bodyPr/>
        <a:lstStyle/>
        <a:p>
          <a:endParaRPr lang="en-IN"/>
        </a:p>
      </dgm:t>
    </dgm:pt>
    <dgm:pt modelId="{DAF2D588-F79B-4B62-BFB6-798094E501C6}" type="sibTrans" cxnId="{C9E0E79F-1FD9-4561-B666-83F20819D093}">
      <dgm:prSet/>
      <dgm:spPr/>
      <dgm:t>
        <a:bodyPr/>
        <a:lstStyle/>
        <a:p>
          <a:endParaRPr lang="en-IN"/>
        </a:p>
      </dgm:t>
    </dgm:pt>
    <dgm:pt modelId="{4E375589-046B-49F0-8FD4-D9FF1EF62B60}" type="pres">
      <dgm:prSet presAssocID="{0B52C5A0-2F8F-478C-BFA9-325781E89DEE}" presName="Name0" presStyleCnt="0">
        <dgm:presLayoutVars>
          <dgm:dir/>
          <dgm:resizeHandles val="exact"/>
        </dgm:presLayoutVars>
      </dgm:prSet>
      <dgm:spPr/>
    </dgm:pt>
    <dgm:pt modelId="{B6027283-5B77-4565-944E-2BB54531DFCF}" type="pres">
      <dgm:prSet presAssocID="{73833BAD-A7D4-4531-A56A-D891294FB8C0}" presName="composite" presStyleCnt="0"/>
      <dgm:spPr/>
    </dgm:pt>
    <dgm:pt modelId="{B6C93397-6669-40EC-9F3C-D95F06FB4736}" type="pres">
      <dgm:prSet presAssocID="{73833BAD-A7D4-4531-A56A-D891294FB8C0}" presName="bgChev" presStyleLbl="node1" presStyleIdx="0" presStyleCnt="1"/>
      <dgm:spPr/>
    </dgm:pt>
    <dgm:pt modelId="{15551275-D827-4874-A2DB-5BD7407679C2}" type="pres">
      <dgm:prSet presAssocID="{73833BAD-A7D4-4531-A56A-D891294FB8C0}" presName="txNode" presStyleLbl="fgAcc1" presStyleIdx="0" presStyleCnt="1">
        <dgm:presLayoutVars>
          <dgm:bulletEnabled val="1"/>
        </dgm:presLayoutVars>
      </dgm:prSet>
      <dgm:spPr/>
    </dgm:pt>
  </dgm:ptLst>
  <dgm:cxnLst>
    <dgm:cxn modelId="{C403B129-48E8-4189-BC96-9EDB7D092457}" type="presOf" srcId="{0B52C5A0-2F8F-478C-BFA9-325781E89DEE}" destId="{4E375589-046B-49F0-8FD4-D9FF1EF62B60}" srcOrd="0" destOrd="0" presId="urn:microsoft.com/office/officeart/2005/8/layout/chevronAccent+Icon"/>
    <dgm:cxn modelId="{A3090A90-B10E-4A2B-86BD-F77C5320A758}" type="presOf" srcId="{73833BAD-A7D4-4531-A56A-D891294FB8C0}" destId="{15551275-D827-4874-A2DB-5BD7407679C2}" srcOrd="0" destOrd="0" presId="urn:microsoft.com/office/officeart/2005/8/layout/chevronAccent+Icon"/>
    <dgm:cxn modelId="{C9E0E79F-1FD9-4561-B666-83F20819D093}" srcId="{0B52C5A0-2F8F-478C-BFA9-325781E89DEE}" destId="{73833BAD-A7D4-4531-A56A-D891294FB8C0}" srcOrd="0" destOrd="0" parTransId="{A026D787-CB7E-4C7E-8380-EE099E4A2CD6}" sibTransId="{DAF2D588-F79B-4B62-BFB6-798094E501C6}"/>
    <dgm:cxn modelId="{9D190BAA-1EED-45C9-9CC5-B472AC589229}" type="presParOf" srcId="{4E375589-046B-49F0-8FD4-D9FF1EF62B60}" destId="{B6027283-5B77-4565-944E-2BB54531DFCF}" srcOrd="0" destOrd="0" presId="urn:microsoft.com/office/officeart/2005/8/layout/chevronAccent+Icon"/>
    <dgm:cxn modelId="{FC37EF22-5EF6-40A6-9C0C-FFF4A257B447}" type="presParOf" srcId="{B6027283-5B77-4565-944E-2BB54531DFCF}" destId="{B6C93397-6669-40EC-9F3C-D95F06FB4736}" srcOrd="0" destOrd="0" presId="urn:microsoft.com/office/officeart/2005/8/layout/chevronAccent+Icon"/>
    <dgm:cxn modelId="{327CB558-EC39-4EE6-BE33-DF61E6266A1D}" type="presParOf" srcId="{B6027283-5B77-4565-944E-2BB54531DFCF}" destId="{15551275-D827-4874-A2DB-5BD7407679C2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ED068970-6F64-44F7-8839-B3FB7C0FC84A}" type="doc">
      <dgm:prSet loTypeId="urn:microsoft.com/office/officeart/2005/8/layout/target2" loCatId="relationship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IN"/>
        </a:p>
      </dgm:t>
    </dgm:pt>
    <dgm:pt modelId="{A7E9F3D6-7E7C-405E-AF26-5EAA8E2CC90E}">
      <dgm:prSet/>
      <dgm:spPr/>
      <dgm:t>
        <a:bodyPr/>
        <a:lstStyle/>
        <a:p>
          <a:r>
            <a:rPr lang="en-IN" b="1" dirty="0"/>
            <a:t>We have use the following methodologies for the image steganography:-</a:t>
          </a:r>
          <a:endParaRPr lang="en-IN" dirty="0"/>
        </a:p>
      </dgm:t>
    </dgm:pt>
    <dgm:pt modelId="{1FB2F82E-6D11-4949-87DE-C8F9FCE3262C}" type="parTrans" cxnId="{E8F5EBC5-C7F1-484D-8180-75D4B8F77F9A}">
      <dgm:prSet/>
      <dgm:spPr/>
      <dgm:t>
        <a:bodyPr/>
        <a:lstStyle/>
        <a:p>
          <a:endParaRPr lang="en-IN"/>
        </a:p>
      </dgm:t>
    </dgm:pt>
    <dgm:pt modelId="{94D7C12D-80B9-464B-81E2-D927398599BF}" type="sibTrans" cxnId="{E8F5EBC5-C7F1-484D-8180-75D4B8F77F9A}">
      <dgm:prSet/>
      <dgm:spPr/>
      <dgm:t>
        <a:bodyPr/>
        <a:lstStyle/>
        <a:p>
          <a:endParaRPr lang="en-IN"/>
        </a:p>
      </dgm:t>
    </dgm:pt>
    <dgm:pt modelId="{BE313C6D-88D0-4142-8E35-508D09C938AD}">
      <dgm:prSet/>
      <dgm:spPr/>
      <dgm:t>
        <a:bodyPr/>
        <a:lstStyle/>
        <a:p>
          <a:r>
            <a:rPr lang="en-IN" b="1"/>
            <a:t>Encryption</a:t>
          </a:r>
          <a:endParaRPr lang="en-IN"/>
        </a:p>
      </dgm:t>
    </dgm:pt>
    <dgm:pt modelId="{5EFB6C50-52AB-4BDE-8A54-B15A29B04956}" type="parTrans" cxnId="{813E8681-ED16-4CC0-A336-8A19E9AD988F}">
      <dgm:prSet/>
      <dgm:spPr/>
      <dgm:t>
        <a:bodyPr/>
        <a:lstStyle/>
        <a:p>
          <a:endParaRPr lang="en-IN"/>
        </a:p>
      </dgm:t>
    </dgm:pt>
    <dgm:pt modelId="{E2F0D9BA-1296-45AA-8D52-6DFE35BEB349}" type="sibTrans" cxnId="{813E8681-ED16-4CC0-A336-8A19E9AD988F}">
      <dgm:prSet/>
      <dgm:spPr/>
      <dgm:t>
        <a:bodyPr/>
        <a:lstStyle/>
        <a:p>
          <a:endParaRPr lang="en-IN"/>
        </a:p>
      </dgm:t>
    </dgm:pt>
    <dgm:pt modelId="{D3D88C8F-82DE-4825-9B83-41309AE134BF}">
      <dgm:prSet/>
      <dgm:spPr/>
      <dgm:t>
        <a:bodyPr/>
        <a:lstStyle/>
        <a:p>
          <a:r>
            <a:rPr lang="en-IN" b="1"/>
            <a:t>Decryption</a:t>
          </a:r>
          <a:endParaRPr lang="en-IN"/>
        </a:p>
      </dgm:t>
    </dgm:pt>
    <dgm:pt modelId="{E3C06C01-90D9-4D92-A26A-8F27C9E8FBE2}" type="parTrans" cxnId="{50D8791C-7C47-4D3B-9574-388D901BB0E1}">
      <dgm:prSet/>
      <dgm:spPr/>
      <dgm:t>
        <a:bodyPr/>
        <a:lstStyle/>
        <a:p>
          <a:endParaRPr lang="en-IN"/>
        </a:p>
      </dgm:t>
    </dgm:pt>
    <dgm:pt modelId="{7A468432-9EAC-4229-ADDE-A1AF151DF258}" type="sibTrans" cxnId="{50D8791C-7C47-4D3B-9574-388D901BB0E1}">
      <dgm:prSet/>
      <dgm:spPr/>
      <dgm:t>
        <a:bodyPr/>
        <a:lstStyle/>
        <a:p>
          <a:endParaRPr lang="en-IN"/>
        </a:p>
      </dgm:t>
    </dgm:pt>
    <dgm:pt modelId="{B8618F91-7A76-4910-A23A-663FE050E6A0}" type="pres">
      <dgm:prSet presAssocID="{ED068970-6F64-44F7-8839-B3FB7C0FC84A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</dgm:pt>
    <dgm:pt modelId="{412910C4-41AF-48C6-BFF6-12E23AD8D2AF}" type="pres">
      <dgm:prSet presAssocID="{ED068970-6F64-44F7-8839-B3FB7C0FC84A}" presName="outerBox" presStyleCnt="0"/>
      <dgm:spPr/>
    </dgm:pt>
    <dgm:pt modelId="{62A3FB6E-6973-414E-92B6-1314F646210D}" type="pres">
      <dgm:prSet presAssocID="{ED068970-6F64-44F7-8839-B3FB7C0FC84A}" presName="outerBoxParent" presStyleLbl="node1" presStyleIdx="0" presStyleCnt="1"/>
      <dgm:spPr/>
    </dgm:pt>
    <dgm:pt modelId="{1E03EBFD-5F85-473E-87B2-90FF5A79AC2C}" type="pres">
      <dgm:prSet presAssocID="{ED068970-6F64-44F7-8839-B3FB7C0FC84A}" presName="outerBoxChildren" presStyleCnt="0"/>
      <dgm:spPr/>
    </dgm:pt>
    <dgm:pt modelId="{21324DB2-19FE-45C5-9D9F-5F9ACFD084AF}" type="pres">
      <dgm:prSet presAssocID="{BE313C6D-88D0-4142-8E35-508D09C938AD}" presName="oChild" presStyleLbl="fgAcc1" presStyleIdx="0" presStyleCnt="2">
        <dgm:presLayoutVars>
          <dgm:bulletEnabled val="1"/>
        </dgm:presLayoutVars>
      </dgm:prSet>
      <dgm:spPr/>
    </dgm:pt>
    <dgm:pt modelId="{704B6E49-B5CF-4505-B285-C4EE87ED0C71}" type="pres">
      <dgm:prSet presAssocID="{E2F0D9BA-1296-45AA-8D52-6DFE35BEB349}" presName="outerSibTrans" presStyleCnt="0"/>
      <dgm:spPr/>
    </dgm:pt>
    <dgm:pt modelId="{CA6F5E6C-83A6-42A4-98BB-BE39E0160C6A}" type="pres">
      <dgm:prSet presAssocID="{D3D88C8F-82DE-4825-9B83-41309AE134BF}" presName="oChild" presStyleLbl="fgAcc1" presStyleIdx="1" presStyleCnt="2">
        <dgm:presLayoutVars>
          <dgm:bulletEnabled val="1"/>
        </dgm:presLayoutVars>
      </dgm:prSet>
      <dgm:spPr/>
    </dgm:pt>
  </dgm:ptLst>
  <dgm:cxnLst>
    <dgm:cxn modelId="{50D8791C-7C47-4D3B-9574-388D901BB0E1}" srcId="{A7E9F3D6-7E7C-405E-AF26-5EAA8E2CC90E}" destId="{D3D88C8F-82DE-4825-9B83-41309AE134BF}" srcOrd="1" destOrd="0" parTransId="{E3C06C01-90D9-4D92-A26A-8F27C9E8FBE2}" sibTransId="{7A468432-9EAC-4229-ADDE-A1AF151DF258}"/>
    <dgm:cxn modelId="{65C83C25-1E15-40B4-A33C-BC98758D79E5}" type="presOf" srcId="{A7E9F3D6-7E7C-405E-AF26-5EAA8E2CC90E}" destId="{62A3FB6E-6973-414E-92B6-1314F646210D}" srcOrd="0" destOrd="0" presId="urn:microsoft.com/office/officeart/2005/8/layout/target2"/>
    <dgm:cxn modelId="{813E8681-ED16-4CC0-A336-8A19E9AD988F}" srcId="{A7E9F3D6-7E7C-405E-AF26-5EAA8E2CC90E}" destId="{BE313C6D-88D0-4142-8E35-508D09C938AD}" srcOrd="0" destOrd="0" parTransId="{5EFB6C50-52AB-4BDE-8A54-B15A29B04956}" sibTransId="{E2F0D9BA-1296-45AA-8D52-6DFE35BEB349}"/>
    <dgm:cxn modelId="{1E42E685-D0F5-4AB7-A6BF-2A015F386ADC}" type="presOf" srcId="{ED068970-6F64-44F7-8839-B3FB7C0FC84A}" destId="{B8618F91-7A76-4910-A23A-663FE050E6A0}" srcOrd="0" destOrd="0" presId="urn:microsoft.com/office/officeart/2005/8/layout/target2"/>
    <dgm:cxn modelId="{BD0F6494-B425-4630-9A2F-DEF354F9C8B8}" type="presOf" srcId="{BE313C6D-88D0-4142-8E35-508D09C938AD}" destId="{21324DB2-19FE-45C5-9D9F-5F9ACFD084AF}" srcOrd="0" destOrd="0" presId="urn:microsoft.com/office/officeart/2005/8/layout/target2"/>
    <dgm:cxn modelId="{E8F5EBC5-C7F1-484D-8180-75D4B8F77F9A}" srcId="{ED068970-6F64-44F7-8839-B3FB7C0FC84A}" destId="{A7E9F3D6-7E7C-405E-AF26-5EAA8E2CC90E}" srcOrd="0" destOrd="0" parTransId="{1FB2F82E-6D11-4949-87DE-C8F9FCE3262C}" sibTransId="{94D7C12D-80B9-464B-81E2-D927398599BF}"/>
    <dgm:cxn modelId="{1E8CACD5-9D48-4D60-A75C-F8507880CB2C}" type="presOf" srcId="{D3D88C8F-82DE-4825-9B83-41309AE134BF}" destId="{CA6F5E6C-83A6-42A4-98BB-BE39E0160C6A}" srcOrd="0" destOrd="0" presId="urn:microsoft.com/office/officeart/2005/8/layout/target2"/>
    <dgm:cxn modelId="{595B88DE-3FD1-4FC8-B430-20D59E7C8498}" type="presParOf" srcId="{B8618F91-7A76-4910-A23A-663FE050E6A0}" destId="{412910C4-41AF-48C6-BFF6-12E23AD8D2AF}" srcOrd="0" destOrd="0" presId="urn:microsoft.com/office/officeart/2005/8/layout/target2"/>
    <dgm:cxn modelId="{005B31C7-7552-4128-8680-3B96CF9FDA9C}" type="presParOf" srcId="{412910C4-41AF-48C6-BFF6-12E23AD8D2AF}" destId="{62A3FB6E-6973-414E-92B6-1314F646210D}" srcOrd="0" destOrd="0" presId="urn:microsoft.com/office/officeart/2005/8/layout/target2"/>
    <dgm:cxn modelId="{76538F90-503A-43E8-B3DD-57B8C9D89E2D}" type="presParOf" srcId="{412910C4-41AF-48C6-BFF6-12E23AD8D2AF}" destId="{1E03EBFD-5F85-473E-87B2-90FF5A79AC2C}" srcOrd="1" destOrd="0" presId="urn:microsoft.com/office/officeart/2005/8/layout/target2"/>
    <dgm:cxn modelId="{60CB74C5-2348-4851-B698-AC318EB208C6}" type="presParOf" srcId="{1E03EBFD-5F85-473E-87B2-90FF5A79AC2C}" destId="{21324DB2-19FE-45C5-9D9F-5F9ACFD084AF}" srcOrd="0" destOrd="0" presId="urn:microsoft.com/office/officeart/2005/8/layout/target2"/>
    <dgm:cxn modelId="{9BB2D65A-686F-4CC4-9316-A2CEFBAF20BF}" type="presParOf" srcId="{1E03EBFD-5F85-473E-87B2-90FF5A79AC2C}" destId="{704B6E49-B5CF-4505-B285-C4EE87ED0C71}" srcOrd="1" destOrd="0" presId="urn:microsoft.com/office/officeart/2005/8/layout/target2"/>
    <dgm:cxn modelId="{2128C932-12B5-41B1-86EA-55284F13D163}" type="presParOf" srcId="{1E03EBFD-5F85-473E-87B2-90FF5A79AC2C}" destId="{CA6F5E6C-83A6-42A4-98BB-BE39E0160C6A}" srcOrd="2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E47ED8A6-3BF8-4732-ADCE-0C2390646299}" type="doc">
      <dgm:prSet loTypeId="urn:microsoft.com/office/officeart/2005/8/layout/chevronAccent+Icon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41682465-D9BD-4C0B-88F1-C41A9E436327}">
      <dgm:prSet/>
      <dgm:spPr/>
      <dgm:t>
        <a:bodyPr/>
        <a:lstStyle/>
        <a:p>
          <a:r>
            <a:rPr lang="en-US" b="1" baseline="0" dirty="0"/>
            <a:t>LSB ALGORITHM:-</a:t>
          </a:r>
          <a:endParaRPr lang="en-IN" dirty="0"/>
        </a:p>
      </dgm:t>
    </dgm:pt>
    <dgm:pt modelId="{A8AEE973-01BB-4B0F-98FB-7B4FD47391F7}" type="parTrans" cxnId="{94018C38-42DA-4472-8643-FABB54B4D8E1}">
      <dgm:prSet/>
      <dgm:spPr/>
      <dgm:t>
        <a:bodyPr/>
        <a:lstStyle/>
        <a:p>
          <a:endParaRPr lang="en-IN"/>
        </a:p>
      </dgm:t>
    </dgm:pt>
    <dgm:pt modelId="{86858B45-6A99-44AF-9F7C-85D18AC82F38}" type="sibTrans" cxnId="{94018C38-42DA-4472-8643-FABB54B4D8E1}">
      <dgm:prSet/>
      <dgm:spPr/>
      <dgm:t>
        <a:bodyPr/>
        <a:lstStyle/>
        <a:p>
          <a:endParaRPr lang="en-IN"/>
        </a:p>
      </dgm:t>
    </dgm:pt>
    <dgm:pt modelId="{867394CB-F97A-47FC-B5BF-5FAE98406CDE}" type="pres">
      <dgm:prSet presAssocID="{E47ED8A6-3BF8-4732-ADCE-0C2390646299}" presName="Name0" presStyleCnt="0">
        <dgm:presLayoutVars>
          <dgm:dir/>
          <dgm:resizeHandles val="exact"/>
        </dgm:presLayoutVars>
      </dgm:prSet>
      <dgm:spPr/>
    </dgm:pt>
    <dgm:pt modelId="{7D27351D-6AEF-4E24-A437-38B0EBC99A79}" type="pres">
      <dgm:prSet presAssocID="{41682465-D9BD-4C0B-88F1-C41A9E436327}" presName="composite" presStyleCnt="0"/>
      <dgm:spPr/>
    </dgm:pt>
    <dgm:pt modelId="{FE0FD4F4-FF72-47D4-9457-6AA4E1A37A8E}" type="pres">
      <dgm:prSet presAssocID="{41682465-D9BD-4C0B-88F1-C41A9E436327}" presName="bgChev" presStyleLbl="node1" presStyleIdx="0" presStyleCnt="1"/>
      <dgm:spPr/>
    </dgm:pt>
    <dgm:pt modelId="{2ECA3A40-BCEF-4D7C-B53C-174B21EFDF55}" type="pres">
      <dgm:prSet presAssocID="{41682465-D9BD-4C0B-88F1-C41A9E436327}" presName="txNode" presStyleLbl="fgAcc1" presStyleIdx="0" presStyleCnt="1">
        <dgm:presLayoutVars>
          <dgm:bulletEnabled val="1"/>
        </dgm:presLayoutVars>
      </dgm:prSet>
      <dgm:spPr/>
    </dgm:pt>
  </dgm:ptLst>
  <dgm:cxnLst>
    <dgm:cxn modelId="{94018C38-42DA-4472-8643-FABB54B4D8E1}" srcId="{E47ED8A6-3BF8-4732-ADCE-0C2390646299}" destId="{41682465-D9BD-4C0B-88F1-C41A9E436327}" srcOrd="0" destOrd="0" parTransId="{A8AEE973-01BB-4B0F-98FB-7B4FD47391F7}" sibTransId="{86858B45-6A99-44AF-9F7C-85D18AC82F38}"/>
    <dgm:cxn modelId="{C743896F-6AF3-4912-8001-B25D1D2E5B0E}" type="presOf" srcId="{41682465-D9BD-4C0B-88F1-C41A9E436327}" destId="{2ECA3A40-BCEF-4D7C-B53C-174B21EFDF55}" srcOrd="0" destOrd="0" presId="urn:microsoft.com/office/officeart/2005/8/layout/chevronAccent+Icon"/>
    <dgm:cxn modelId="{1AF214F0-B3C9-40D9-9A4D-C5B7AEA53E3E}" type="presOf" srcId="{E47ED8A6-3BF8-4732-ADCE-0C2390646299}" destId="{867394CB-F97A-47FC-B5BF-5FAE98406CDE}" srcOrd="0" destOrd="0" presId="urn:microsoft.com/office/officeart/2005/8/layout/chevronAccent+Icon"/>
    <dgm:cxn modelId="{2DD26C9E-0100-42C1-9661-67C46420DF19}" type="presParOf" srcId="{867394CB-F97A-47FC-B5BF-5FAE98406CDE}" destId="{7D27351D-6AEF-4E24-A437-38B0EBC99A79}" srcOrd="0" destOrd="0" presId="urn:microsoft.com/office/officeart/2005/8/layout/chevronAccent+Icon"/>
    <dgm:cxn modelId="{20855AAD-8FFF-477A-9894-4AE050C8B96C}" type="presParOf" srcId="{7D27351D-6AEF-4E24-A437-38B0EBC99A79}" destId="{FE0FD4F4-FF72-47D4-9457-6AA4E1A37A8E}" srcOrd="0" destOrd="0" presId="urn:microsoft.com/office/officeart/2005/8/layout/chevronAccent+Icon"/>
    <dgm:cxn modelId="{9E72ED11-D156-480F-9BD0-8FD4342CA2C8}" type="presParOf" srcId="{7D27351D-6AEF-4E24-A437-38B0EBC99A79}" destId="{2ECA3A40-BCEF-4D7C-B53C-174B21EFDF55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E2620C2D-2478-4491-B6FB-F0497F8CCD78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IN"/>
        </a:p>
      </dgm:t>
    </dgm:pt>
    <dgm:pt modelId="{CBF74C1B-B9BD-424A-ABA7-080B16F0911E}">
      <dgm:prSet/>
      <dgm:spPr/>
      <dgm:t>
        <a:bodyPr/>
        <a:lstStyle/>
        <a:p>
          <a:r>
            <a:rPr lang="en-IN" b="1" dirty="0"/>
            <a:t>DATA EMBEDDING ALGORITHM:-</a:t>
          </a:r>
          <a:endParaRPr lang="en-IN" dirty="0"/>
        </a:p>
      </dgm:t>
    </dgm:pt>
    <dgm:pt modelId="{D44576B1-FA5C-4E71-A822-8B74F2E38ADF}" type="parTrans" cxnId="{43B79A53-06D5-48D4-BEE8-DC2F82ABCD8F}">
      <dgm:prSet/>
      <dgm:spPr/>
      <dgm:t>
        <a:bodyPr/>
        <a:lstStyle/>
        <a:p>
          <a:endParaRPr lang="en-IN"/>
        </a:p>
      </dgm:t>
    </dgm:pt>
    <dgm:pt modelId="{1A4B8C4B-562D-47BD-BE8E-4C1A754DB07B}" type="sibTrans" cxnId="{43B79A53-06D5-48D4-BEE8-DC2F82ABCD8F}">
      <dgm:prSet/>
      <dgm:spPr/>
      <dgm:t>
        <a:bodyPr/>
        <a:lstStyle/>
        <a:p>
          <a:endParaRPr lang="en-IN"/>
        </a:p>
      </dgm:t>
    </dgm:pt>
    <dgm:pt modelId="{7996DFB1-9761-408F-ABC2-7D4C0ED914A1}" type="pres">
      <dgm:prSet presAssocID="{E2620C2D-2478-4491-B6FB-F0497F8CCD78}" presName="linear" presStyleCnt="0">
        <dgm:presLayoutVars>
          <dgm:animLvl val="lvl"/>
          <dgm:resizeHandles val="exact"/>
        </dgm:presLayoutVars>
      </dgm:prSet>
      <dgm:spPr/>
    </dgm:pt>
    <dgm:pt modelId="{F3790589-443F-4D5B-990A-CA40A45BECB5}" type="pres">
      <dgm:prSet presAssocID="{CBF74C1B-B9BD-424A-ABA7-080B16F0911E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43B79A53-06D5-48D4-BEE8-DC2F82ABCD8F}" srcId="{E2620C2D-2478-4491-B6FB-F0497F8CCD78}" destId="{CBF74C1B-B9BD-424A-ABA7-080B16F0911E}" srcOrd="0" destOrd="0" parTransId="{D44576B1-FA5C-4E71-A822-8B74F2E38ADF}" sibTransId="{1A4B8C4B-562D-47BD-BE8E-4C1A754DB07B}"/>
    <dgm:cxn modelId="{81A77BBA-7D16-4A99-AC40-003301EBCBAE}" type="presOf" srcId="{CBF74C1B-B9BD-424A-ABA7-080B16F0911E}" destId="{F3790589-443F-4D5B-990A-CA40A45BECB5}" srcOrd="0" destOrd="0" presId="urn:microsoft.com/office/officeart/2005/8/layout/vList2"/>
    <dgm:cxn modelId="{69C3B8E2-15DD-4736-B86E-C20DCC401C0D}" type="presOf" srcId="{E2620C2D-2478-4491-B6FB-F0497F8CCD78}" destId="{7996DFB1-9761-408F-ABC2-7D4C0ED914A1}" srcOrd="0" destOrd="0" presId="urn:microsoft.com/office/officeart/2005/8/layout/vList2"/>
    <dgm:cxn modelId="{B0C3F91D-5BAB-46BD-B22A-D42CCE3BA98E}" type="presParOf" srcId="{7996DFB1-9761-408F-ABC2-7D4C0ED914A1}" destId="{F3790589-443F-4D5B-990A-CA40A45BECB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8F56DDB6-AB8B-4282-BC94-CCFBD80A3027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IN"/>
        </a:p>
      </dgm:t>
    </dgm:pt>
    <dgm:pt modelId="{EC9BA450-E67F-4FCE-B2D0-30542AD03A6A}">
      <dgm:prSet/>
      <dgm:spPr/>
      <dgm:t>
        <a:bodyPr/>
        <a:lstStyle/>
        <a:p>
          <a:r>
            <a:rPr lang="en-US" dirty="0"/>
            <a:t>Step 1: Extract the pixels of the cover image.</a:t>
          </a:r>
          <a:endParaRPr lang="en-IN" dirty="0"/>
        </a:p>
      </dgm:t>
    </dgm:pt>
    <dgm:pt modelId="{B155509D-1CCB-4997-A5DD-670054B5A8DF}" type="parTrans" cxnId="{14A82BEC-E171-4866-9714-59C86C659555}">
      <dgm:prSet/>
      <dgm:spPr/>
      <dgm:t>
        <a:bodyPr/>
        <a:lstStyle/>
        <a:p>
          <a:endParaRPr lang="en-IN"/>
        </a:p>
      </dgm:t>
    </dgm:pt>
    <dgm:pt modelId="{654BE966-534F-4105-83A1-AEBCE2F6FCD0}" type="sibTrans" cxnId="{14A82BEC-E171-4866-9714-59C86C659555}">
      <dgm:prSet/>
      <dgm:spPr/>
      <dgm:t>
        <a:bodyPr/>
        <a:lstStyle/>
        <a:p>
          <a:endParaRPr lang="en-IN"/>
        </a:p>
      </dgm:t>
    </dgm:pt>
    <dgm:pt modelId="{3910E428-2744-42DE-8394-D09C9EF54E0A}">
      <dgm:prSet/>
      <dgm:spPr/>
      <dgm:t>
        <a:bodyPr/>
        <a:lstStyle/>
        <a:p>
          <a:r>
            <a:rPr lang="en-US"/>
            <a:t>Step 2: Extract the characters of the text le.</a:t>
          </a:r>
          <a:endParaRPr lang="en-IN"/>
        </a:p>
      </dgm:t>
    </dgm:pt>
    <dgm:pt modelId="{B4EB987E-EC97-4F1B-A36F-9FFF0DE10E41}" type="parTrans" cxnId="{86A558DE-E66E-4E63-A7CE-926D11BEAFF3}">
      <dgm:prSet/>
      <dgm:spPr/>
      <dgm:t>
        <a:bodyPr/>
        <a:lstStyle/>
        <a:p>
          <a:endParaRPr lang="en-IN"/>
        </a:p>
      </dgm:t>
    </dgm:pt>
    <dgm:pt modelId="{5442430B-8210-4047-B6BD-CF8342F4EA57}" type="sibTrans" cxnId="{86A558DE-E66E-4E63-A7CE-926D11BEAFF3}">
      <dgm:prSet/>
      <dgm:spPr/>
      <dgm:t>
        <a:bodyPr/>
        <a:lstStyle/>
        <a:p>
          <a:endParaRPr lang="en-IN"/>
        </a:p>
      </dgm:t>
    </dgm:pt>
    <dgm:pt modelId="{68837C3A-533E-4952-A71D-787527CD716B}">
      <dgm:prSet/>
      <dgm:spPr/>
      <dgm:t>
        <a:bodyPr/>
        <a:lstStyle/>
        <a:p>
          <a:r>
            <a:rPr lang="en-US"/>
            <a:t>Step 3: Extract the characters from the Stego key.</a:t>
          </a:r>
          <a:endParaRPr lang="en-IN"/>
        </a:p>
      </dgm:t>
    </dgm:pt>
    <dgm:pt modelId="{DD0861B0-0286-4DF2-80A1-AFE8C0487D3D}" type="parTrans" cxnId="{28366F73-741F-440A-BA43-D7CC580ACC6F}">
      <dgm:prSet/>
      <dgm:spPr/>
      <dgm:t>
        <a:bodyPr/>
        <a:lstStyle/>
        <a:p>
          <a:endParaRPr lang="en-IN"/>
        </a:p>
      </dgm:t>
    </dgm:pt>
    <dgm:pt modelId="{AFE8E8B1-DB1E-46A5-AE66-425DCAEA38A2}" type="sibTrans" cxnId="{28366F73-741F-440A-BA43-D7CC580ACC6F}">
      <dgm:prSet/>
      <dgm:spPr/>
      <dgm:t>
        <a:bodyPr/>
        <a:lstStyle/>
        <a:p>
          <a:endParaRPr lang="en-IN"/>
        </a:p>
      </dgm:t>
    </dgm:pt>
    <dgm:pt modelId="{9B6F58C2-FDC2-4BDA-A778-B1B69A7BAA05}">
      <dgm:prSet/>
      <dgm:spPr/>
      <dgm:t>
        <a:bodyPr/>
        <a:lstStyle/>
        <a:p>
          <a:r>
            <a:rPr lang="en-US"/>
            <a:t>Step 4: Choose first pixel and pick characters of</a:t>
          </a:r>
          <a:endParaRPr lang="en-IN"/>
        </a:p>
      </dgm:t>
    </dgm:pt>
    <dgm:pt modelId="{6031AA49-381C-41A8-AB06-04F7A47DA618}" type="parTrans" cxnId="{06DDCFDE-F37B-46B0-8378-C32D308C654A}">
      <dgm:prSet/>
      <dgm:spPr/>
      <dgm:t>
        <a:bodyPr/>
        <a:lstStyle/>
        <a:p>
          <a:endParaRPr lang="en-IN"/>
        </a:p>
      </dgm:t>
    </dgm:pt>
    <dgm:pt modelId="{E24BBCF9-424A-40B7-A939-3F65240454CC}" type="sibTrans" cxnId="{06DDCFDE-F37B-46B0-8378-C32D308C654A}">
      <dgm:prSet/>
      <dgm:spPr/>
      <dgm:t>
        <a:bodyPr/>
        <a:lstStyle/>
        <a:p>
          <a:endParaRPr lang="en-IN"/>
        </a:p>
      </dgm:t>
    </dgm:pt>
    <dgm:pt modelId="{EE07AF8E-49AD-4BFE-8AE6-4B01DE8A559D}">
      <dgm:prSet/>
      <dgm:spPr/>
      <dgm:t>
        <a:bodyPr/>
        <a:lstStyle/>
        <a:p>
          <a:r>
            <a:rPr lang="en-US"/>
            <a:t>the Stego key and place it in first component of</a:t>
          </a:r>
          <a:endParaRPr lang="en-IN"/>
        </a:p>
      </dgm:t>
    </dgm:pt>
    <dgm:pt modelId="{5AA65A06-F69E-467A-A4A0-4FD031D40E19}" type="parTrans" cxnId="{738475E4-A9AE-42EC-AC6A-D31B285B8D74}">
      <dgm:prSet/>
      <dgm:spPr/>
      <dgm:t>
        <a:bodyPr/>
        <a:lstStyle/>
        <a:p>
          <a:endParaRPr lang="en-IN"/>
        </a:p>
      </dgm:t>
    </dgm:pt>
    <dgm:pt modelId="{5762D58F-4363-4296-998B-45A022981CFE}" type="sibTrans" cxnId="{738475E4-A9AE-42EC-AC6A-D31B285B8D74}">
      <dgm:prSet/>
      <dgm:spPr/>
      <dgm:t>
        <a:bodyPr/>
        <a:lstStyle/>
        <a:p>
          <a:endParaRPr lang="en-IN"/>
        </a:p>
      </dgm:t>
    </dgm:pt>
    <dgm:pt modelId="{DCCABEBB-23C6-490F-B96C-608147DDACCB}">
      <dgm:prSet/>
      <dgm:spPr/>
      <dgm:t>
        <a:bodyPr/>
        <a:lstStyle/>
        <a:p>
          <a:r>
            <a:rPr lang="en-US"/>
            <a:t>pixel.</a:t>
          </a:r>
          <a:endParaRPr lang="en-IN"/>
        </a:p>
      </dgm:t>
    </dgm:pt>
    <dgm:pt modelId="{5E0C1E99-3BC8-40D6-A883-DDB30072BF1C}" type="parTrans" cxnId="{BFCB1701-D5CF-438C-89F3-7549BA89DE55}">
      <dgm:prSet/>
      <dgm:spPr/>
      <dgm:t>
        <a:bodyPr/>
        <a:lstStyle/>
        <a:p>
          <a:endParaRPr lang="en-IN"/>
        </a:p>
      </dgm:t>
    </dgm:pt>
    <dgm:pt modelId="{F574B483-FB91-4CE0-8B87-DCB39140E274}" type="sibTrans" cxnId="{BFCB1701-D5CF-438C-89F3-7549BA89DE55}">
      <dgm:prSet/>
      <dgm:spPr/>
      <dgm:t>
        <a:bodyPr/>
        <a:lstStyle/>
        <a:p>
          <a:endParaRPr lang="en-IN"/>
        </a:p>
      </dgm:t>
    </dgm:pt>
    <dgm:pt modelId="{7C960D1B-19AF-4DDA-9C37-5EA5CEBA549D}" type="pres">
      <dgm:prSet presAssocID="{8F56DDB6-AB8B-4282-BC94-CCFBD80A3027}" presName="linear" presStyleCnt="0">
        <dgm:presLayoutVars>
          <dgm:animLvl val="lvl"/>
          <dgm:resizeHandles val="exact"/>
        </dgm:presLayoutVars>
      </dgm:prSet>
      <dgm:spPr/>
    </dgm:pt>
    <dgm:pt modelId="{55D545A7-A71B-40B0-B025-D35A814701BD}" type="pres">
      <dgm:prSet presAssocID="{EC9BA450-E67F-4FCE-B2D0-30542AD03A6A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59E094D2-B9A2-426E-872F-EB3B68FDD492}" type="pres">
      <dgm:prSet presAssocID="{654BE966-534F-4105-83A1-AEBCE2F6FCD0}" presName="spacer" presStyleCnt="0"/>
      <dgm:spPr/>
    </dgm:pt>
    <dgm:pt modelId="{462FE3B9-0271-4FEA-813E-C54F813DBB8B}" type="pres">
      <dgm:prSet presAssocID="{3910E428-2744-42DE-8394-D09C9EF54E0A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548268BC-8FDF-4E8C-A42F-55E1C049FF73}" type="pres">
      <dgm:prSet presAssocID="{5442430B-8210-4047-B6BD-CF8342F4EA57}" presName="spacer" presStyleCnt="0"/>
      <dgm:spPr/>
    </dgm:pt>
    <dgm:pt modelId="{7CFFE637-79F0-4849-9CF5-FF87619677D2}" type="pres">
      <dgm:prSet presAssocID="{68837C3A-533E-4952-A71D-787527CD716B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353EAC23-E82D-46DC-A035-71EEC5FB0DE0}" type="pres">
      <dgm:prSet presAssocID="{AFE8E8B1-DB1E-46A5-AE66-425DCAEA38A2}" presName="spacer" presStyleCnt="0"/>
      <dgm:spPr/>
    </dgm:pt>
    <dgm:pt modelId="{6AA616C3-C3E5-42D3-87D8-3F29A90D5A43}" type="pres">
      <dgm:prSet presAssocID="{9B6F58C2-FDC2-4BDA-A778-B1B69A7BAA05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B9197E07-98E3-4448-8095-E3524CBBB7DD}" type="pres">
      <dgm:prSet presAssocID="{E24BBCF9-424A-40B7-A939-3F65240454CC}" presName="spacer" presStyleCnt="0"/>
      <dgm:spPr/>
    </dgm:pt>
    <dgm:pt modelId="{80E8D94C-AE7D-485A-9287-B2E7481FCE17}" type="pres">
      <dgm:prSet presAssocID="{EE07AF8E-49AD-4BFE-8AE6-4B01DE8A559D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BD6AFC91-2312-431A-B4AC-DF305906E772}" type="pres">
      <dgm:prSet presAssocID="{5762D58F-4363-4296-998B-45A022981CFE}" presName="spacer" presStyleCnt="0"/>
      <dgm:spPr/>
    </dgm:pt>
    <dgm:pt modelId="{CC589AFD-D60E-4D60-84C0-0D68C90F57D2}" type="pres">
      <dgm:prSet presAssocID="{DCCABEBB-23C6-490F-B96C-608147DDACCB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BFCB1701-D5CF-438C-89F3-7549BA89DE55}" srcId="{8F56DDB6-AB8B-4282-BC94-CCFBD80A3027}" destId="{DCCABEBB-23C6-490F-B96C-608147DDACCB}" srcOrd="5" destOrd="0" parTransId="{5E0C1E99-3BC8-40D6-A883-DDB30072BF1C}" sibTransId="{F574B483-FB91-4CE0-8B87-DCB39140E274}"/>
    <dgm:cxn modelId="{D244CB1C-C684-48E3-8F9F-16F590888667}" type="presOf" srcId="{DCCABEBB-23C6-490F-B96C-608147DDACCB}" destId="{CC589AFD-D60E-4D60-84C0-0D68C90F57D2}" srcOrd="0" destOrd="0" presId="urn:microsoft.com/office/officeart/2005/8/layout/vList2"/>
    <dgm:cxn modelId="{4142573B-2040-4DE1-ACC0-A080DED5593D}" type="presOf" srcId="{EE07AF8E-49AD-4BFE-8AE6-4B01DE8A559D}" destId="{80E8D94C-AE7D-485A-9287-B2E7481FCE17}" srcOrd="0" destOrd="0" presId="urn:microsoft.com/office/officeart/2005/8/layout/vList2"/>
    <dgm:cxn modelId="{B46F385C-29B6-4493-91AF-CAA0FE632262}" type="presOf" srcId="{3910E428-2744-42DE-8394-D09C9EF54E0A}" destId="{462FE3B9-0271-4FEA-813E-C54F813DBB8B}" srcOrd="0" destOrd="0" presId="urn:microsoft.com/office/officeart/2005/8/layout/vList2"/>
    <dgm:cxn modelId="{43BA5C52-E911-471A-BA10-B928010FD902}" type="presOf" srcId="{68837C3A-533E-4952-A71D-787527CD716B}" destId="{7CFFE637-79F0-4849-9CF5-FF87619677D2}" srcOrd="0" destOrd="0" presId="urn:microsoft.com/office/officeart/2005/8/layout/vList2"/>
    <dgm:cxn modelId="{28366F73-741F-440A-BA43-D7CC580ACC6F}" srcId="{8F56DDB6-AB8B-4282-BC94-CCFBD80A3027}" destId="{68837C3A-533E-4952-A71D-787527CD716B}" srcOrd="2" destOrd="0" parTransId="{DD0861B0-0286-4DF2-80A1-AFE8C0487D3D}" sibTransId="{AFE8E8B1-DB1E-46A5-AE66-425DCAEA38A2}"/>
    <dgm:cxn modelId="{5E007DB2-FAF8-4CBE-B099-381B8F4E2173}" type="presOf" srcId="{8F56DDB6-AB8B-4282-BC94-CCFBD80A3027}" destId="{7C960D1B-19AF-4DDA-9C37-5EA5CEBA549D}" srcOrd="0" destOrd="0" presId="urn:microsoft.com/office/officeart/2005/8/layout/vList2"/>
    <dgm:cxn modelId="{EA2EAACF-7A6C-4B37-8E44-D3E7BDEE7AC7}" type="presOf" srcId="{EC9BA450-E67F-4FCE-B2D0-30542AD03A6A}" destId="{55D545A7-A71B-40B0-B025-D35A814701BD}" srcOrd="0" destOrd="0" presId="urn:microsoft.com/office/officeart/2005/8/layout/vList2"/>
    <dgm:cxn modelId="{86A558DE-E66E-4E63-A7CE-926D11BEAFF3}" srcId="{8F56DDB6-AB8B-4282-BC94-CCFBD80A3027}" destId="{3910E428-2744-42DE-8394-D09C9EF54E0A}" srcOrd="1" destOrd="0" parTransId="{B4EB987E-EC97-4F1B-A36F-9FFF0DE10E41}" sibTransId="{5442430B-8210-4047-B6BD-CF8342F4EA57}"/>
    <dgm:cxn modelId="{06DDCFDE-F37B-46B0-8378-C32D308C654A}" srcId="{8F56DDB6-AB8B-4282-BC94-CCFBD80A3027}" destId="{9B6F58C2-FDC2-4BDA-A778-B1B69A7BAA05}" srcOrd="3" destOrd="0" parTransId="{6031AA49-381C-41A8-AB06-04F7A47DA618}" sibTransId="{E24BBCF9-424A-40B7-A939-3F65240454CC}"/>
    <dgm:cxn modelId="{738475E4-A9AE-42EC-AC6A-D31B285B8D74}" srcId="{8F56DDB6-AB8B-4282-BC94-CCFBD80A3027}" destId="{EE07AF8E-49AD-4BFE-8AE6-4B01DE8A559D}" srcOrd="4" destOrd="0" parTransId="{5AA65A06-F69E-467A-A4A0-4FD031D40E19}" sibTransId="{5762D58F-4363-4296-998B-45A022981CFE}"/>
    <dgm:cxn modelId="{F177DAE9-C240-4DF1-BDBA-BE0F0386795A}" type="presOf" srcId="{9B6F58C2-FDC2-4BDA-A778-B1B69A7BAA05}" destId="{6AA616C3-C3E5-42D3-87D8-3F29A90D5A43}" srcOrd="0" destOrd="0" presId="urn:microsoft.com/office/officeart/2005/8/layout/vList2"/>
    <dgm:cxn modelId="{14A82BEC-E171-4866-9714-59C86C659555}" srcId="{8F56DDB6-AB8B-4282-BC94-CCFBD80A3027}" destId="{EC9BA450-E67F-4FCE-B2D0-30542AD03A6A}" srcOrd="0" destOrd="0" parTransId="{B155509D-1CCB-4997-A5DD-670054B5A8DF}" sibTransId="{654BE966-534F-4105-83A1-AEBCE2F6FCD0}"/>
    <dgm:cxn modelId="{EFA01FC5-2D93-4EBF-BAD9-69E594EB17C1}" type="presParOf" srcId="{7C960D1B-19AF-4DDA-9C37-5EA5CEBA549D}" destId="{55D545A7-A71B-40B0-B025-D35A814701BD}" srcOrd="0" destOrd="0" presId="urn:microsoft.com/office/officeart/2005/8/layout/vList2"/>
    <dgm:cxn modelId="{C1E93BA5-E86D-45FF-A429-AAD15DB6BD90}" type="presParOf" srcId="{7C960D1B-19AF-4DDA-9C37-5EA5CEBA549D}" destId="{59E094D2-B9A2-426E-872F-EB3B68FDD492}" srcOrd="1" destOrd="0" presId="urn:microsoft.com/office/officeart/2005/8/layout/vList2"/>
    <dgm:cxn modelId="{EBACC29A-C672-4372-BACA-62873E146B27}" type="presParOf" srcId="{7C960D1B-19AF-4DDA-9C37-5EA5CEBA549D}" destId="{462FE3B9-0271-4FEA-813E-C54F813DBB8B}" srcOrd="2" destOrd="0" presId="urn:microsoft.com/office/officeart/2005/8/layout/vList2"/>
    <dgm:cxn modelId="{9F8F1E1B-1BD7-401A-8ACD-2AC7FC920D1E}" type="presParOf" srcId="{7C960D1B-19AF-4DDA-9C37-5EA5CEBA549D}" destId="{548268BC-8FDF-4E8C-A42F-55E1C049FF73}" srcOrd="3" destOrd="0" presId="urn:microsoft.com/office/officeart/2005/8/layout/vList2"/>
    <dgm:cxn modelId="{FFF08044-90A6-4780-BFDB-33484723C40F}" type="presParOf" srcId="{7C960D1B-19AF-4DDA-9C37-5EA5CEBA549D}" destId="{7CFFE637-79F0-4849-9CF5-FF87619677D2}" srcOrd="4" destOrd="0" presId="urn:microsoft.com/office/officeart/2005/8/layout/vList2"/>
    <dgm:cxn modelId="{3F93D7F9-B6C1-4F03-9F0F-A391A3B6DEC8}" type="presParOf" srcId="{7C960D1B-19AF-4DDA-9C37-5EA5CEBA549D}" destId="{353EAC23-E82D-46DC-A035-71EEC5FB0DE0}" srcOrd="5" destOrd="0" presId="urn:microsoft.com/office/officeart/2005/8/layout/vList2"/>
    <dgm:cxn modelId="{FFD115B7-6090-4583-B462-E481FCBD3C14}" type="presParOf" srcId="{7C960D1B-19AF-4DDA-9C37-5EA5CEBA549D}" destId="{6AA616C3-C3E5-42D3-87D8-3F29A90D5A43}" srcOrd="6" destOrd="0" presId="urn:microsoft.com/office/officeart/2005/8/layout/vList2"/>
    <dgm:cxn modelId="{9677B5E7-C1E7-4A37-860A-82DE2329B8E6}" type="presParOf" srcId="{7C960D1B-19AF-4DDA-9C37-5EA5CEBA549D}" destId="{B9197E07-98E3-4448-8095-E3524CBBB7DD}" srcOrd="7" destOrd="0" presId="urn:microsoft.com/office/officeart/2005/8/layout/vList2"/>
    <dgm:cxn modelId="{899BCE52-6DFD-4A7E-A273-F895F1DBF7E6}" type="presParOf" srcId="{7C960D1B-19AF-4DDA-9C37-5EA5CEBA549D}" destId="{80E8D94C-AE7D-485A-9287-B2E7481FCE17}" srcOrd="8" destOrd="0" presId="urn:microsoft.com/office/officeart/2005/8/layout/vList2"/>
    <dgm:cxn modelId="{7D7A04A4-EA02-47AA-A736-4C47BC65DB28}" type="presParOf" srcId="{7C960D1B-19AF-4DDA-9C37-5EA5CEBA549D}" destId="{BD6AFC91-2312-431A-B4AC-DF305906E772}" srcOrd="9" destOrd="0" presId="urn:microsoft.com/office/officeart/2005/8/layout/vList2"/>
    <dgm:cxn modelId="{1FFAE3A2-5EED-4825-B593-139FD76F6027}" type="presParOf" srcId="{7C960D1B-19AF-4DDA-9C37-5EA5CEBA549D}" destId="{CC589AFD-D60E-4D60-84C0-0D68C90F57D2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337D784F-6414-4DAB-89B5-0874D151DD12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IN"/>
        </a:p>
      </dgm:t>
    </dgm:pt>
    <dgm:pt modelId="{212B65BC-F39E-422E-8C16-05E0322D06F4}">
      <dgm:prSet/>
      <dgm:spPr/>
      <dgm:t>
        <a:bodyPr/>
        <a:lstStyle/>
        <a:p>
          <a:r>
            <a:rPr lang="en-US" b="1" baseline="0" dirty="0"/>
            <a:t>DATA EMBEDDING</a:t>
          </a:r>
          <a:endParaRPr lang="en-IN" dirty="0"/>
        </a:p>
      </dgm:t>
    </dgm:pt>
    <dgm:pt modelId="{2EAF046C-AFCD-41EC-BF83-7B8C2F16E81C}" type="parTrans" cxnId="{E9C496DD-ADD2-4DC1-B16D-28BC19CB2232}">
      <dgm:prSet/>
      <dgm:spPr/>
      <dgm:t>
        <a:bodyPr/>
        <a:lstStyle/>
        <a:p>
          <a:endParaRPr lang="en-IN"/>
        </a:p>
      </dgm:t>
    </dgm:pt>
    <dgm:pt modelId="{35099657-D66D-4446-860C-58DC35DDA439}" type="sibTrans" cxnId="{E9C496DD-ADD2-4DC1-B16D-28BC19CB2232}">
      <dgm:prSet/>
      <dgm:spPr/>
      <dgm:t>
        <a:bodyPr/>
        <a:lstStyle/>
        <a:p>
          <a:endParaRPr lang="en-IN"/>
        </a:p>
      </dgm:t>
    </dgm:pt>
    <dgm:pt modelId="{94F83EB2-EBF0-4FA9-BA33-6A3D92352F93}" type="pres">
      <dgm:prSet presAssocID="{337D784F-6414-4DAB-89B5-0874D151DD12}" presName="linear" presStyleCnt="0">
        <dgm:presLayoutVars>
          <dgm:animLvl val="lvl"/>
          <dgm:resizeHandles val="exact"/>
        </dgm:presLayoutVars>
      </dgm:prSet>
      <dgm:spPr/>
    </dgm:pt>
    <dgm:pt modelId="{1A19DD8A-1D25-45C6-A516-A5C046E8AC01}" type="pres">
      <dgm:prSet presAssocID="{212B65BC-F39E-422E-8C16-05E0322D06F4}" presName="parentText" presStyleLbl="node1" presStyleIdx="0" presStyleCnt="1" custLinFactNeighborX="13471" custLinFactNeighborY="-3749">
        <dgm:presLayoutVars>
          <dgm:chMax val="0"/>
          <dgm:bulletEnabled val="1"/>
        </dgm:presLayoutVars>
      </dgm:prSet>
      <dgm:spPr/>
    </dgm:pt>
  </dgm:ptLst>
  <dgm:cxnLst>
    <dgm:cxn modelId="{AC31F81E-B5DF-4578-BC9C-1E29FA505198}" type="presOf" srcId="{337D784F-6414-4DAB-89B5-0874D151DD12}" destId="{94F83EB2-EBF0-4FA9-BA33-6A3D92352F93}" srcOrd="0" destOrd="0" presId="urn:microsoft.com/office/officeart/2005/8/layout/vList2"/>
    <dgm:cxn modelId="{19CE853E-4C7E-4EDD-92AE-C37866B427D9}" type="presOf" srcId="{212B65BC-F39E-422E-8C16-05E0322D06F4}" destId="{1A19DD8A-1D25-45C6-A516-A5C046E8AC01}" srcOrd="0" destOrd="0" presId="urn:microsoft.com/office/officeart/2005/8/layout/vList2"/>
    <dgm:cxn modelId="{E9C496DD-ADD2-4DC1-B16D-28BC19CB2232}" srcId="{337D784F-6414-4DAB-89B5-0874D151DD12}" destId="{212B65BC-F39E-422E-8C16-05E0322D06F4}" srcOrd="0" destOrd="0" parTransId="{2EAF046C-AFCD-41EC-BF83-7B8C2F16E81C}" sibTransId="{35099657-D66D-4446-860C-58DC35DDA439}"/>
    <dgm:cxn modelId="{5637C604-3529-4E12-9045-BF6191F7A3E2}" type="presParOf" srcId="{94F83EB2-EBF0-4FA9-BA33-6A3D92352F93}" destId="{1A19DD8A-1D25-45C6-A516-A5C046E8AC0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BA5B0541-F6FB-479C-8815-BE3D9A17A8DD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IN"/>
        </a:p>
      </dgm:t>
    </dgm:pt>
    <dgm:pt modelId="{4ED1B474-B798-4B08-B778-E0D62E77011E}">
      <dgm:prSet/>
      <dgm:spPr/>
      <dgm:t>
        <a:bodyPr/>
        <a:lstStyle/>
        <a:p>
          <a:r>
            <a:rPr lang="en-US"/>
            <a:t>Step 5: Place some terminating symbol to indicate</a:t>
          </a:r>
          <a:endParaRPr lang="en-IN"/>
        </a:p>
      </dgm:t>
    </dgm:pt>
    <dgm:pt modelId="{F7BDD779-43E8-47C5-9D12-DA50D77673E8}" type="parTrans" cxnId="{FC6C3BDB-7965-4BFE-B21E-B8D3088DE254}">
      <dgm:prSet/>
      <dgm:spPr/>
      <dgm:t>
        <a:bodyPr/>
        <a:lstStyle/>
        <a:p>
          <a:endParaRPr lang="en-IN"/>
        </a:p>
      </dgm:t>
    </dgm:pt>
    <dgm:pt modelId="{B54CCEB5-E975-4A68-8F61-BB475BB2B6C3}" type="sibTrans" cxnId="{FC6C3BDB-7965-4BFE-B21E-B8D3088DE254}">
      <dgm:prSet/>
      <dgm:spPr/>
      <dgm:t>
        <a:bodyPr/>
        <a:lstStyle/>
        <a:p>
          <a:endParaRPr lang="en-IN"/>
        </a:p>
      </dgm:t>
    </dgm:pt>
    <dgm:pt modelId="{3190D4EA-0DFF-412E-B95B-159C53589D73}">
      <dgm:prSet/>
      <dgm:spPr/>
      <dgm:t>
        <a:bodyPr/>
        <a:lstStyle/>
        <a:p>
          <a:r>
            <a:rPr lang="en-US"/>
            <a:t>end of the key. 0 has been used as a terminating</a:t>
          </a:r>
          <a:endParaRPr lang="en-IN"/>
        </a:p>
      </dgm:t>
    </dgm:pt>
    <dgm:pt modelId="{E26F778D-1FBB-4B7F-BB4F-2D094226018D}" type="parTrans" cxnId="{04D925A4-65DA-4EAE-A719-8AE96E26C882}">
      <dgm:prSet/>
      <dgm:spPr/>
      <dgm:t>
        <a:bodyPr/>
        <a:lstStyle/>
        <a:p>
          <a:endParaRPr lang="en-IN"/>
        </a:p>
      </dgm:t>
    </dgm:pt>
    <dgm:pt modelId="{3E4C5B8F-92A5-4494-B8F0-C53EBC847568}" type="sibTrans" cxnId="{04D925A4-65DA-4EAE-A719-8AE96E26C882}">
      <dgm:prSet/>
      <dgm:spPr/>
      <dgm:t>
        <a:bodyPr/>
        <a:lstStyle/>
        <a:p>
          <a:endParaRPr lang="en-IN"/>
        </a:p>
      </dgm:t>
    </dgm:pt>
    <dgm:pt modelId="{9B49B353-8C14-4804-9B9D-2FDFF3893E9B}">
      <dgm:prSet/>
      <dgm:spPr/>
      <dgm:t>
        <a:bodyPr/>
        <a:lstStyle/>
        <a:p>
          <a:r>
            <a:rPr lang="en-IN"/>
            <a:t>symbol in this algorithm.</a:t>
          </a:r>
        </a:p>
      </dgm:t>
    </dgm:pt>
    <dgm:pt modelId="{FE5D5743-B93F-4668-A899-DCEC6D0DB998}" type="parTrans" cxnId="{84163CFD-CC2D-4A72-9F9E-ECCD9D9FE9C9}">
      <dgm:prSet/>
      <dgm:spPr/>
      <dgm:t>
        <a:bodyPr/>
        <a:lstStyle/>
        <a:p>
          <a:endParaRPr lang="en-IN"/>
        </a:p>
      </dgm:t>
    </dgm:pt>
    <dgm:pt modelId="{CB029FBC-6B9C-4759-AE1E-BE6634B06D98}" type="sibTrans" cxnId="{84163CFD-CC2D-4A72-9F9E-ECCD9D9FE9C9}">
      <dgm:prSet/>
      <dgm:spPr/>
      <dgm:t>
        <a:bodyPr/>
        <a:lstStyle/>
        <a:p>
          <a:endParaRPr lang="en-IN"/>
        </a:p>
      </dgm:t>
    </dgm:pt>
    <dgm:pt modelId="{CB0D9AE6-0867-4849-8F38-7F48874CD289}">
      <dgm:prSet/>
      <dgm:spPr/>
      <dgm:t>
        <a:bodyPr/>
        <a:lstStyle/>
        <a:p>
          <a:r>
            <a:rPr lang="en-US"/>
            <a:t>Step 6: Insert characters of text le in each rst</a:t>
          </a:r>
          <a:endParaRPr lang="en-IN"/>
        </a:p>
      </dgm:t>
    </dgm:pt>
    <dgm:pt modelId="{BD4C292D-D400-47A9-9FD8-51EC0D126D6C}" type="parTrans" cxnId="{219B2DF4-486F-4C08-9866-7F6DC4567415}">
      <dgm:prSet/>
      <dgm:spPr/>
      <dgm:t>
        <a:bodyPr/>
        <a:lstStyle/>
        <a:p>
          <a:endParaRPr lang="en-IN"/>
        </a:p>
      </dgm:t>
    </dgm:pt>
    <dgm:pt modelId="{20CA51DB-2EE4-4840-AC7C-4E6B571439D5}" type="sibTrans" cxnId="{219B2DF4-486F-4C08-9866-7F6DC4567415}">
      <dgm:prSet/>
      <dgm:spPr/>
      <dgm:t>
        <a:bodyPr/>
        <a:lstStyle/>
        <a:p>
          <a:endParaRPr lang="en-IN"/>
        </a:p>
      </dgm:t>
    </dgm:pt>
    <dgm:pt modelId="{A6C7BA4D-1A64-4806-A420-F85E1C2E3AAA}">
      <dgm:prSet/>
      <dgm:spPr/>
      <dgm:t>
        <a:bodyPr/>
        <a:lstStyle/>
        <a:p>
          <a:r>
            <a:rPr lang="en-US"/>
            <a:t>component of next pixels by replacing it.</a:t>
          </a:r>
          <a:endParaRPr lang="en-IN"/>
        </a:p>
      </dgm:t>
    </dgm:pt>
    <dgm:pt modelId="{B0DE9406-B83C-4960-9FAE-2F5A6B36E014}" type="parTrans" cxnId="{5AF83CEC-5CC0-4854-A7F8-A0DF1DC946EF}">
      <dgm:prSet/>
      <dgm:spPr/>
      <dgm:t>
        <a:bodyPr/>
        <a:lstStyle/>
        <a:p>
          <a:endParaRPr lang="en-IN"/>
        </a:p>
      </dgm:t>
    </dgm:pt>
    <dgm:pt modelId="{2C453A4B-D595-46DD-97B1-6D076A399B62}" type="sibTrans" cxnId="{5AF83CEC-5CC0-4854-A7F8-A0DF1DC946EF}">
      <dgm:prSet/>
      <dgm:spPr/>
      <dgm:t>
        <a:bodyPr/>
        <a:lstStyle/>
        <a:p>
          <a:endParaRPr lang="en-IN"/>
        </a:p>
      </dgm:t>
    </dgm:pt>
    <dgm:pt modelId="{8E4C4768-EEFD-4375-8879-97A9812A49BD}">
      <dgm:prSet/>
      <dgm:spPr/>
      <dgm:t>
        <a:bodyPr/>
        <a:lstStyle/>
        <a:p>
          <a:r>
            <a:rPr lang="en-US"/>
            <a:t>Step 7: Repeat step 6 till all the characters has been</a:t>
          </a:r>
          <a:endParaRPr lang="en-IN"/>
        </a:p>
      </dgm:t>
    </dgm:pt>
    <dgm:pt modelId="{064C9D55-759E-4ADA-9AF9-071CC824D6AB}" type="parTrans" cxnId="{C44290EA-D91A-4E24-A2E3-4BAEF88A8F5D}">
      <dgm:prSet/>
      <dgm:spPr/>
      <dgm:t>
        <a:bodyPr/>
        <a:lstStyle/>
        <a:p>
          <a:endParaRPr lang="en-IN"/>
        </a:p>
      </dgm:t>
    </dgm:pt>
    <dgm:pt modelId="{F1607FC2-7E06-4117-94E2-4AEB0C3D8798}" type="sibTrans" cxnId="{C44290EA-D91A-4E24-A2E3-4BAEF88A8F5D}">
      <dgm:prSet/>
      <dgm:spPr/>
      <dgm:t>
        <a:bodyPr/>
        <a:lstStyle/>
        <a:p>
          <a:endParaRPr lang="en-IN"/>
        </a:p>
      </dgm:t>
    </dgm:pt>
    <dgm:pt modelId="{87FDE7A9-FBB6-4435-AEF9-686160194617}">
      <dgm:prSet/>
      <dgm:spPr/>
      <dgm:t>
        <a:bodyPr/>
        <a:lstStyle/>
        <a:p>
          <a:r>
            <a:rPr lang="en-IN"/>
            <a:t>embedded.</a:t>
          </a:r>
        </a:p>
      </dgm:t>
    </dgm:pt>
    <dgm:pt modelId="{CE70C99E-DBB9-46F6-BB07-52244C6DB8ED}" type="parTrans" cxnId="{285F176C-04F8-47E1-8410-893B6FDBF34E}">
      <dgm:prSet/>
      <dgm:spPr/>
      <dgm:t>
        <a:bodyPr/>
        <a:lstStyle/>
        <a:p>
          <a:endParaRPr lang="en-IN"/>
        </a:p>
      </dgm:t>
    </dgm:pt>
    <dgm:pt modelId="{5AD259E0-AF26-40DA-946A-EB8810F5307B}" type="sibTrans" cxnId="{285F176C-04F8-47E1-8410-893B6FDBF34E}">
      <dgm:prSet/>
      <dgm:spPr/>
      <dgm:t>
        <a:bodyPr/>
        <a:lstStyle/>
        <a:p>
          <a:endParaRPr lang="en-IN"/>
        </a:p>
      </dgm:t>
    </dgm:pt>
    <dgm:pt modelId="{3518C83D-1A92-4771-91FE-40A8718030D8}" type="pres">
      <dgm:prSet presAssocID="{BA5B0541-F6FB-479C-8815-BE3D9A17A8DD}" presName="linear" presStyleCnt="0">
        <dgm:presLayoutVars>
          <dgm:animLvl val="lvl"/>
          <dgm:resizeHandles val="exact"/>
        </dgm:presLayoutVars>
      </dgm:prSet>
      <dgm:spPr/>
    </dgm:pt>
    <dgm:pt modelId="{E3800B91-08EA-4521-99A0-99C4CB708B8D}" type="pres">
      <dgm:prSet presAssocID="{4ED1B474-B798-4B08-B778-E0D62E77011E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3D7402EE-0B53-42EC-A507-FA37A69ABAD1}" type="pres">
      <dgm:prSet presAssocID="{B54CCEB5-E975-4A68-8F61-BB475BB2B6C3}" presName="spacer" presStyleCnt="0"/>
      <dgm:spPr/>
    </dgm:pt>
    <dgm:pt modelId="{55F8B16A-5A19-451A-A2EB-666313D2BE39}" type="pres">
      <dgm:prSet presAssocID="{3190D4EA-0DFF-412E-B95B-159C53589D73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28E0DDC2-D72A-47DD-ACD6-1C8C3E0BDFC1}" type="pres">
      <dgm:prSet presAssocID="{3E4C5B8F-92A5-4494-B8F0-C53EBC847568}" presName="spacer" presStyleCnt="0"/>
      <dgm:spPr/>
    </dgm:pt>
    <dgm:pt modelId="{4E60B15F-FD8F-4BAE-B8FC-3BEC57DCB847}" type="pres">
      <dgm:prSet presAssocID="{9B49B353-8C14-4804-9B9D-2FDFF3893E9B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FE124E81-91EE-42C3-B69F-D23905EC9C7E}" type="pres">
      <dgm:prSet presAssocID="{CB029FBC-6B9C-4759-AE1E-BE6634B06D98}" presName="spacer" presStyleCnt="0"/>
      <dgm:spPr/>
    </dgm:pt>
    <dgm:pt modelId="{0CCC4506-6998-4349-9C0E-5DCD04330142}" type="pres">
      <dgm:prSet presAssocID="{CB0D9AE6-0867-4849-8F38-7F48874CD289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60FBD7EA-01ED-4215-A081-49705A112CBE}" type="pres">
      <dgm:prSet presAssocID="{20CA51DB-2EE4-4840-AC7C-4E6B571439D5}" presName="spacer" presStyleCnt="0"/>
      <dgm:spPr/>
    </dgm:pt>
    <dgm:pt modelId="{37CD612C-A6CC-4581-8A1A-D20CC2497B95}" type="pres">
      <dgm:prSet presAssocID="{A6C7BA4D-1A64-4806-A420-F85E1C2E3AAA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7F4F3345-EF12-4CB4-B943-B8A62F4525A7}" type="pres">
      <dgm:prSet presAssocID="{2C453A4B-D595-46DD-97B1-6D076A399B62}" presName="spacer" presStyleCnt="0"/>
      <dgm:spPr/>
    </dgm:pt>
    <dgm:pt modelId="{305D5CA2-F2AC-4EF1-A109-DB83F2E5BBE5}" type="pres">
      <dgm:prSet presAssocID="{8E4C4768-EEFD-4375-8879-97A9812A49BD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DA084522-446E-49A6-9B81-F471B9032E51}" type="pres">
      <dgm:prSet presAssocID="{F1607FC2-7E06-4117-94E2-4AEB0C3D8798}" presName="spacer" presStyleCnt="0"/>
      <dgm:spPr/>
    </dgm:pt>
    <dgm:pt modelId="{4ED9324A-3C26-43DA-B573-549740FFB845}" type="pres">
      <dgm:prSet presAssocID="{87FDE7A9-FBB6-4435-AEF9-686160194617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71837306-ECD4-44CD-BEE4-90FEC66C7E2C}" type="presOf" srcId="{CB0D9AE6-0867-4849-8F38-7F48874CD289}" destId="{0CCC4506-6998-4349-9C0E-5DCD04330142}" srcOrd="0" destOrd="0" presId="urn:microsoft.com/office/officeart/2005/8/layout/vList2"/>
    <dgm:cxn modelId="{F9E9D21C-8490-4527-AADD-959E0B9327FC}" type="presOf" srcId="{87FDE7A9-FBB6-4435-AEF9-686160194617}" destId="{4ED9324A-3C26-43DA-B573-549740FFB845}" srcOrd="0" destOrd="0" presId="urn:microsoft.com/office/officeart/2005/8/layout/vList2"/>
    <dgm:cxn modelId="{4A2AF737-5550-429C-B45E-2663E3C372FE}" type="presOf" srcId="{4ED1B474-B798-4B08-B778-E0D62E77011E}" destId="{E3800B91-08EA-4521-99A0-99C4CB708B8D}" srcOrd="0" destOrd="0" presId="urn:microsoft.com/office/officeart/2005/8/layout/vList2"/>
    <dgm:cxn modelId="{2174E361-BFCD-4731-80DF-F80F6EE2FE97}" type="presOf" srcId="{A6C7BA4D-1A64-4806-A420-F85E1C2E3AAA}" destId="{37CD612C-A6CC-4581-8A1A-D20CC2497B95}" srcOrd="0" destOrd="0" presId="urn:microsoft.com/office/officeart/2005/8/layout/vList2"/>
    <dgm:cxn modelId="{784D8B46-8DAB-4A1C-8CBC-5BEB215068E9}" type="presOf" srcId="{BA5B0541-F6FB-479C-8815-BE3D9A17A8DD}" destId="{3518C83D-1A92-4771-91FE-40A8718030D8}" srcOrd="0" destOrd="0" presId="urn:microsoft.com/office/officeart/2005/8/layout/vList2"/>
    <dgm:cxn modelId="{9344A24A-AA51-4628-8105-C69A79D1559E}" type="presOf" srcId="{9B49B353-8C14-4804-9B9D-2FDFF3893E9B}" destId="{4E60B15F-FD8F-4BAE-B8FC-3BEC57DCB847}" srcOrd="0" destOrd="0" presId="urn:microsoft.com/office/officeart/2005/8/layout/vList2"/>
    <dgm:cxn modelId="{285F176C-04F8-47E1-8410-893B6FDBF34E}" srcId="{BA5B0541-F6FB-479C-8815-BE3D9A17A8DD}" destId="{87FDE7A9-FBB6-4435-AEF9-686160194617}" srcOrd="6" destOrd="0" parTransId="{CE70C99E-DBB9-46F6-BB07-52244C6DB8ED}" sibTransId="{5AD259E0-AF26-40DA-946A-EB8810F5307B}"/>
    <dgm:cxn modelId="{DCF28755-6FC7-4533-8A93-778448FA47C1}" type="presOf" srcId="{3190D4EA-0DFF-412E-B95B-159C53589D73}" destId="{55F8B16A-5A19-451A-A2EB-666313D2BE39}" srcOrd="0" destOrd="0" presId="urn:microsoft.com/office/officeart/2005/8/layout/vList2"/>
    <dgm:cxn modelId="{CE543A9B-19C4-4EA2-80A8-3674BB0C5CCF}" type="presOf" srcId="{8E4C4768-EEFD-4375-8879-97A9812A49BD}" destId="{305D5CA2-F2AC-4EF1-A109-DB83F2E5BBE5}" srcOrd="0" destOrd="0" presId="urn:microsoft.com/office/officeart/2005/8/layout/vList2"/>
    <dgm:cxn modelId="{04D925A4-65DA-4EAE-A719-8AE96E26C882}" srcId="{BA5B0541-F6FB-479C-8815-BE3D9A17A8DD}" destId="{3190D4EA-0DFF-412E-B95B-159C53589D73}" srcOrd="1" destOrd="0" parTransId="{E26F778D-1FBB-4B7F-BB4F-2D094226018D}" sibTransId="{3E4C5B8F-92A5-4494-B8F0-C53EBC847568}"/>
    <dgm:cxn modelId="{FC6C3BDB-7965-4BFE-B21E-B8D3088DE254}" srcId="{BA5B0541-F6FB-479C-8815-BE3D9A17A8DD}" destId="{4ED1B474-B798-4B08-B778-E0D62E77011E}" srcOrd="0" destOrd="0" parTransId="{F7BDD779-43E8-47C5-9D12-DA50D77673E8}" sibTransId="{B54CCEB5-E975-4A68-8F61-BB475BB2B6C3}"/>
    <dgm:cxn modelId="{C44290EA-D91A-4E24-A2E3-4BAEF88A8F5D}" srcId="{BA5B0541-F6FB-479C-8815-BE3D9A17A8DD}" destId="{8E4C4768-EEFD-4375-8879-97A9812A49BD}" srcOrd="5" destOrd="0" parTransId="{064C9D55-759E-4ADA-9AF9-071CC824D6AB}" sibTransId="{F1607FC2-7E06-4117-94E2-4AEB0C3D8798}"/>
    <dgm:cxn modelId="{5AF83CEC-5CC0-4854-A7F8-A0DF1DC946EF}" srcId="{BA5B0541-F6FB-479C-8815-BE3D9A17A8DD}" destId="{A6C7BA4D-1A64-4806-A420-F85E1C2E3AAA}" srcOrd="4" destOrd="0" parTransId="{B0DE9406-B83C-4960-9FAE-2F5A6B36E014}" sibTransId="{2C453A4B-D595-46DD-97B1-6D076A399B62}"/>
    <dgm:cxn modelId="{219B2DF4-486F-4C08-9866-7F6DC4567415}" srcId="{BA5B0541-F6FB-479C-8815-BE3D9A17A8DD}" destId="{CB0D9AE6-0867-4849-8F38-7F48874CD289}" srcOrd="3" destOrd="0" parTransId="{BD4C292D-D400-47A9-9FD8-51EC0D126D6C}" sibTransId="{20CA51DB-2EE4-4840-AC7C-4E6B571439D5}"/>
    <dgm:cxn modelId="{84163CFD-CC2D-4A72-9F9E-ECCD9D9FE9C9}" srcId="{BA5B0541-F6FB-479C-8815-BE3D9A17A8DD}" destId="{9B49B353-8C14-4804-9B9D-2FDFF3893E9B}" srcOrd="2" destOrd="0" parTransId="{FE5D5743-B93F-4668-A899-DCEC6D0DB998}" sibTransId="{CB029FBC-6B9C-4759-AE1E-BE6634B06D98}"/>
    <dgm:cxn modelId="{533E13DC-BD5F-4A99-A82B-F467D89A588F}" type="presParOf" srcId="{3518C83D-1A92-4771-91FE-40A8718030D8}" destId="{E3800B91-08EA-4521-99A0-99C4CB708B8D}" srcOrd="0" destOrd="0" presId="urn:microsoft.com/office/officeart/2005/8/layout/vList2"/>
    <dgm:cxn modelId="{190A6B49-CE59-4D24-8E3D-E46144EE2EB5}" type="presParOf" srcId="{3518C83D-1A92-4771-91FE-40A8718030D8}" destId="{3D7402EE-0B53-42EC-A507-FA37A69ABAD1}" srcOrd="1" destOrd="0" presId="urn:microsoft.com/office/officeart/2005/8/layout/vList2"/>
    <dgm:cxn modelId="{0E3EF040-E921-48A4-B858-8C4E4E08A37F}" type="presParOf" srcId="{3518C83D-1A92-4771-91FE-40A8718030D8}" destId="{55F8B16A-5A19-451A-A2EB-666313D2BE39}" srcOrd="2" destOrd="0" presId="urn:microsoft.com/office/officeart/2005/8/layout/vList2"/>
    <dgm:cxn modelId="{A36FC332-F63F-4E63-868C-BE37D213C05E}" type="presParOf" srcId="{3518C83D-1A92-4771-91FE-40A8718030D8}" destId="{28E0DDC2-D72A-47DD-ACD6-1C8C3E0BDFC1}" srcOrd="3" destOrd="0" presId="urn:microsoft.com/office/officeart/2005/8/layout/vList2"/>
    <dgm:cxn modelId="{96DE6AD6-EA15-4995-89B6-7FF2F4DAE3C4}" type="presParOf" srcId="{3518C83D-1A92-4771-91FE-40A8718030D8}" destId="{4E60B15F-FD8F-4BAE-B8FC-3BEC57DCB847}" srcOrd="4" destOrd="0" presId="urn:microsoft.com/office/officeart/2005/8/layout/vList2"/>
    <dgm:cxn modelId="{47FF1806-FBC2-4236-B431-7747DCF32873}" type="presParOf" srcId="{3518C83D-1A92-4771-91FE-40A8718030D8}" destId="{FE124E81-91EE-42C3-B69F-D23905EC9C7E}" srcOrd="5" destOrd="0" presId="urn:microsoft.com/office/officeart/2005/8/layout/vList2"/>
    <dgm:cxn modelId="{306323AE-F4F1-409F-BAAC-B90D009DDD16}" type="presParOf" srcId="{3518C83D-1A92-4771-91FE-40A8718030D8}" destId="{0CCC4506-6998-4349-9C0E-5DCD04330142}" srcOrd="6" destOrd="0" presId="urn:microsoft.com/office/officeart/2005/8/layout/vList2"/>
    <dgm:cxn modelId="{D8C6A877-453B-47D5-B8EE-5CD5BF3FCE7F}" type="presParOf" srcId="{3518C83D-1A92-4771-91FE-40A8718030D8}" destId="{60FBD7EA-01ED-4215-A081-49705A112CBE}" srcOrd="7" destOrd="0" presId="urn:microsoft.com/office/officeart/2005/8/layout/vList2"/>
    <dgm:cxn modelId="{E2A0F01A-AEB2-4729-9F94-A741206447DF}" type="presParOf" srcId="{3518C83D-1A92-4771-91FE-40A8718030D8}" destId="{37CD612C-A6CC-4581-8A1A-D20CC2497B95}" srcOrd="8" destOrd="0" presId="urn:microsoft.com/office/officeart/2005/8/layout/vList2"/>
    <dgm:cxn modelId="{05B076CF-B354-4FDD-875B-9A1BF83F4AAB}" type="presParOf" srcId="{3518C83D-1A92-4771-91FE-40A8718030D8}" destId="{7F4F3345-EF12-4CB4-B943-B8A62F4525A7}" srcOrd="9" destOrd="0" presId="urn:microsoft.com/office/officeart/2005/8/layout/vList2"/>
    <dgm:cxn modelId="{47B942BE-828E-4282-8E85-01F1C052CCB4}" type="presParOf" srcId="{3518C83D-1A92-4771-91FE-40A8718030D8}" destId="{305D5CA2-F2AC-4EF1-A109-DB83F2E5BBE5}" srcOrd="10" destOrd="0" presId="urn:microsoft.com/office/officeart/2005/8/layout/vList2"/>
    <dgm:cxn modelId="{E117A1F8-FFF7-4F62-83DD-C01E69A79303}" type="presParOf" srcId="{3518C83D-1A92-4771-91FE-40A8718030D8}" destId="{DA084522-446E-49A6-9B81-F471B9032E51}" srcOrd="11" destOrd="0" presId="urn:microsoft.com/office/officeart/2005/8/layout/vList2"/>
    <dgm:cxn modelId="{26D21C22-747F-4EDF-9F0C-AC4F505F4E27}" type="presParOf" srcId="{3518C83D-1A92-4771-91FE-40A8718030D8}" destId="{4ED9324A-3C26-43DA-B573-549740FFB845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3B600569-0FB3-469E-A761-17421BE377A5}" type="doc">
      <dgm:prSet loTypeId="urn:microsoft.com/office/officeart/2005/8/layout/chevronAccent+Icon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A60A6CC8-9ECF-4680-8BF3-0E7B4DCF5462}">
      <dgm:prSet/>
      <dgm:spPr/>
      <dgm:t>
        <a:bodyPr/>
        <a:lstStyle/>
        <a:p>
          <a:r>
            <a:rPr lang="en-US" b="1" baseline="0"/>
            <a:t>DATA EXTRACTION ALGORITHM</a:t>
          </a:r>
          <a:endParaRPr lang="en-IN"/>
        </a:p>
      </dgm:t>
    </dgm:pt>
    <dgm:pt modelId="{ED4A76E2-D253-4CC1-B3AF-C7CA5DB6F514}" type="parTrans" cxnId="{BBE937FB-9D53-4B70-9E0D-20DC427723D0}">
      <dgm:prSet/>
      <dgm:spPr/>
      <dgm:t>
        <a:bodyPr/>
        <a:lstStyle/>
        <a:p>
          <a:endParaRPr lang="en-IN"/>
        </a:p>
      </dgm:t>
    </dgm:pt>
    <dgm:pt modelId="{C10C07D0-0F19-4A97-B162-A76478E91A6E}" type="sibTrans" cxnId="{BBE937FB-9D53-4B70-9E0D-20DC427723D0}">
      <dgm:prSet/>
      <dgm:spPr/>
      <dgm:t>
        <a:bodyPr/>
        <a:lstStyle/>
        <a:p>
          <a:endParaRPr lang="en-IN"/>
        </a:p>
      </dgm:t>
    </dgm:pt>
    <dgm:pt modelId="{57643F27-F9A4-4D09-AA08-DCE97BF079E9}" type="pres">
      <dgm:prSet presAssocID="{3B600569-0FB3-469E-A761-17421BE377A5}" presName="Name0" presStyleCnt="0">
        <dgm:presLayoutVars>
          <dgm:dir/>
          <dgm:resizeHandles val="exact"/>
        </dgm:presLayoutVars>
      </dgm:prSet>
      <dgm:spPr/>
    </dgm:pt>
    <dgm:pt modelId="{6CB050B0-9D79-420A-BC44-A065F7B01BCC}" type="pres">
      <dgm:prSet presAssocID="{A60A6CC8-9ECF-4680-8BF3-0E7B4DCF5462}" presName="composite" presStyleCnt="0"/>
      <dgm:spPr/>
    </dgm:pt>
    <dgm:pt modelId="{A450D6BC-F9DD-4F0D-9089-0B0A53357A90}" type="pres">
      <dgm:prSet presAssocID="{A60A6CC8-9ECF-4680-8BF3-0E7B4DCF5462}" presName="bgChev" presStyleLbl="node1" presStyleIdx="0" presStyleCnt="1"/>
      <dgm:spPr/>
    </dgm:pt>
    <dgm:pt modelId="{31152EE0-A15E-439D-AAA6-241B86E2A798}" type="pres">
      <dgm:prSet presAssocID="{A60A6CC8-9ECF-4680-8BF3-0E7B4DCF5462}" presName="txNode" presStyleLbl="fgAcc1" presStyleIdx="0" presStyleCnt="1">
        <dgm:presLayoutVars>
          <dgm:bulletEnabled val="1"/>
        </dgm:presLayoutVars>
      </dgm:prSet>
      <dgm:spPr/>
    </dgm:pt>
  </dgm:ptLst>
  <dgm:cxnLst>
    <dgm:cxn modelId="{B5B9989A-A62A-42EA-9D91-67639103FF8C}" type="presOf" srcId="{A60A6CC8-9ECF-4680-8BF3-0E7B4DCF5462}" destId="{31152EE0-A15E-439D-AAA6-241B86E2A798}" srcOrd="0" destOrd="0" presId="urn:microsoft.com/office/officeart/2005/8/layout/chevronAccent+Icon"/>
    <dgm:cxn modelId="{D89BC79F-96D8-406B-B02B-37ED52F3F5AD}" type="presOf" srcId="{3B600569-0FB3-469E-A761-17421BE377A5}" destId="{57643F27-F9A4-4D09-AA08-DCE97BF079E9}" srcOrd="0" destOrd="0" presId="urn:microsoft.com/office/officeart/2005/8/layout/chevronAccent+Icon"/>
    <dgm:cxn modelId="{BBE937FB-9D53-4B70-9E0D-20DC427723D0}" srcId="{3B600569-0FB3-469E-A761-17421BE377A5}" destId="{A60A6CC8-9ECF-4680-8BF3-0E7B4DCF5462}" srcOrd="0" destOrd="0" parTransId="{ED4A76E2-D253-4CC1-B3AF-C7CA5DB6F514}" sibTransId="{C10C07D0-0F19-4A97-B162-A76478E91A6E}"/>
    <dgm:cxn modelId="{1D0C6B90-41FC-411A-9733-14BDA287406C}" type="presParOf" srcId="{57643F27-F9A4-4D09-AA08-DCE97BF079E9}" destId="{6CB050B0-9D79-420A-BC44-A065F7B01BCC}" srcOrd="0" destOrd="0" presId="urn:microsoft.com/office/officeart/2005/8/layout/chevronAccent+Icon"/>
    <dgm:cxn modelId="{81B64593-0FF8-4BE5-AE45-B986A858EA6E}" type="presParOf" srcId="{6CB050B0-9D79-420A-BC44-A065F7B01BCC}" destId="{A450D6BC-F9DD-4F0D-9089-0B0A53357A90}" srcOrd="0" destOrd="0" presId="urn:microsoft.com/office/officeart/2005/8/layout/chevronAccent+Icon"/>
    <dgm:cxn modelId="{D0A09197-8174-4836-B190-BAFB98154D34}" type="presParOf" srcId="{6CB050B0-9D79-420A-BC44-A065F7B01BCC}" destId="{31152EE0-A15E-439D-AAA6-241B86E2A798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9D607178-A6B9-4D76-BA0C-3FAD4A1A7405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IN"/>
        </a:p>
      </dgm:t>
    </dgm:pt>
    <dgm:pt modelId="{EA5BD8E5-0CE6-4EF4-8FCC-731D93E5C457}">
      <dgm:prSet/>
      <dgm:spPr/>
      <dgm:t>
        <a:bodyPr/>
        <a:lstStyle/>
        <a:p>
          <a:r>
            <a:rPr lang="en-US"/>
            <a:t>Step 1: Extract the pixels of the stego image.</a:t>
          </a:r>
          <a:endParaRPr lang="en-IN"/>
        </a:p>
      </dgm:t>
    </dgm:pt>
    <dgm:pt modelId="{85DCA7CB-98A7-41DD-9AE3-96567DBB95CA}" type="parTrans" cxnId="{6BADC16C-39A4-47A3-8B4D-C7778480E5E4}">
      <dgm:prSet/>
      <dgm:spPr/>
      <dgm:t>
        <a:bodyPr/>
        <a:lstStyle/>
        <a:p>
          <a:endParaRPr lang="en-IN"/>
        </a:p>
      </dgm:t>
    </dgm:pt>
    <dgm:pt modelId="{CC8584D2-B75C-46A0-854C-057CB6625717}" type="sibTrans" cxnId="{6BADC16C-39A4-47A3-8B4D-C7778480E5E4}">
      <dgm:prSet/>
      <dgm:spPr/>
      <dgm:t>
        <a:bodyPr/>
        <a:lstStyle/>
        <a:p>
          <a:endParaRPr lang="en-IN"/>
        </a:p>
      </dgm:t>
    </dgm:pt>
    <dgm:pt modelId="{93064BED-94C7-4A51-98AF-8F61685C88FB}">
      <dgm:prSet/>
      <dgm:spPr/>
      <dgm:t>
        <a:bodyPr/>
        <a:lstStyle/>
        <a:p>
          <a:r>
            <a:rPr lang="en-US" dirty="0"/>
            <a:t>Step 2: Now, start from first pixel and extract stego key characters from first component of the pixels. Follow</a:t>
          </a:r>
          <a:endParaRPr lang="en-IN" dirty="0"/>
        </a:p>
      </dgm:t>
    </dgm:pt>
    <dgm:pt modelId="{B4E3DBCE-CA02-4119-8DCD-990F9C7B6ADE}" type="parTrans" cxnId="{B6534346-6021-4756-9D5F-6277D155B5F4}">
      <dgm:prSet/>
      <dgm:spPr/>
      <dgm:t>
        <a:bodyPr/>
        <a:lstStyle/>
        <a:p>
          <a:endParaRPr lang="en-IN"/>
        </a:p>
      </dgm:t>
    </dgm:pt>
    <dgm:pt modelId="{26D57443-0FA6-4F40-BA39-4BB6B6E78502}" type="sibTrans" cxnId="{B6534346-6021-4756-9D5F-6277D155B5F4}">
      <dgm:prSet/>
      <dgm:spPr/>
      <dgm:t>
        <a:bodyPr/>
        <a:lstStyle/>
        <a:p>
          <a:endParaRPr lang="en-IN"/>
        </a:p>
      </dgm:t>
    </dgm:pt>
    <dgm:pt modelId="{DE52573A-0354-42B9-8D2C-27A2098348DA}">
      <dgm:prSet/>
      <dgm:spPr/>
      <dgm:t>
        <a:bodyPr/>
        <a:lstStyle/>
        <a:p>
          <a:r>
            <a:rPr lang="en-US"/>
            <a:t>Step3 up to terminating symbol, </a:t>
          </a:r>
          <a:r>
            <a:rPr lang="en-IN"/>
            <a:t>otherwise follow step 4.</a:t>
          </a:r>
        </a:p>
      </dgm:t>
    </dgm:pt>
    <dgm:pt modelId="{927803F5-FF84-41B0-B822-0797DA8FEBFA}" type="parTrans" cxnId="{62C3324B-5CF4-4004-80A3-46D073D49A71}">
      <dgm:prSet/>
      <dgm:spPr/>
      <dgm:t>
        <a:bodyPr/>
        <a:lstStyle/>
        <a:p>
          <a:endParaRPr lang="en-IN"/>
        </a:p>
      </dgm:t>
    </dgm:pt>
    <dgm:pt modelId="{73C6631C-F1B3-4CE3-9796-2C2CF5E1BA29}" type="sibTrans" cxnId="{62C3324B-5CF4-4004-80A3-46D073D49A71}">
      <dgm:prSet/>
      <dgm:spPr/>
      <dgm:t>
        <a:bodyPr/>
        <a:lstStyle/>
        <a:p>
          <a:endParaRPr lang="en-IN"/>
        </a:p>
      </dgm:t>
    </dgm:pt>
    <dgm:pt modelId="{B5FD107A-E55B-449B-BBE4-697ADC52042A}">
      <dgm:prSet/>
      <dgm:spPr/>
      <dgm:t>
        <a:bodyPr/>
        <a:lstStyle/>
        <a:p>
          <a:r>
            <a:rPr lang="en-US"/>
            <a:t>Step 4: If this extracted key matches with the key entered by the receiver, then follow Step 5,</a:t>
          </a:r>
          <a:r>
            <a:rPr lang="en-IN"/>
            <a:t>otherwise terminate the program.</a:t>
          </a:r>
        </a:p>
      </dgm:t>
    </dgm:pt>
    <dgm:pt modelId="{8F0B5F6E-198F-41CC-B0D3-B55ED43C2EE5}" type="parTrans" cxnId="{126C6095-900D-47ED-8283-7675CDAABB49}">
      <dgm:prSet/>
      <dgm:spPr/>
      <dgm:t>
        <a:bodyPr/>
        <a:lstStyle/>
        <a:p>
          <a:endParaRPr lang="en-IN"/>
        </a:p>
      </dgm:t>
    </dgm:pt>
    <dgm:pt modelId="{FF120BBB-AA3E-40CC-A919-582A1EF8CDDA}" type="sibTrans" cxnId="{126C6095-900D-47ED-8283-7675CDAABB49}">
      <dgm:prSet/>
      <dgm:spPr/>
      <dgm:t>
        <a:bodyPr/>
        <a:lstStyle/>
        <a:p>
          <a:endParaRPr lang="en-IN"/>
        </a:p>
      </dgm:t>
    </dgm:pt>
    <dgm:pt modelId="{50377AB7-F019-4616-9042-DC22EBB54D01}">
      <dgm:prSet/>
      <dgm:spPr/>
      <dgm:t>
        <a:bodyPr/>
        <a:lstStyle/>
        <a:p>
          <a:r>
            <a:rPr lang="en-US"/>
            <a:t>Step 5: If the key is correct, then go to next pixels and extract secret message characters from first component of next pixels. Follow Step 5 till up to terminating symbol, otherwise follow step 6.</a:t>
          </a:r>
          <a:endParaRPr lang="en-IN"/>
        </a:p>
      </dgm:t>
    </dgm:pt>
    <dgm:pt modelId="{80685E16-EFC3-416D-A668-7B082BC10706}" type="parTrans" cxnId="{1F06A9B1-FF10-4282-974B-51D2CAAE50E8}">
      <dgm:prSet/>
      <dgm:spPr/>
      <dgm:t>
        <a:bodyPr/>
        <a:lstStyle/>
        <a:p>
          <a:endParaRPr lang="en-IN"/>
        </a:p>
      </dgm:t>
    </dgm:pt>
    <dgm:pt modelId="{D0DDEE6A-394E-4CE8-A458-029EAAB0AA76}" type="sibTrans" cxnId="{1F06A9B1-FF10-4282-974B-51D2CAAE50E8}">
      <dgm:prSet/>
      <dgm:spPr/>
      <dgm:t>
        <a:bodyPr/>
        <a:lstStyle/>
        <a:p>
          <a:endParaRPr lang="en-IN"/>
        </a:p>
      </dgm:t>
    </dgm:pt>
    <dgm:pt modelId="{91EF408E-5C6E-4AC5-9CEC-728F775B036A}">
      <dgm:prSet/>
      <dgm:spPr/>
      <dgm:t>
        <a:bodyPr/>
        <a:lstStyle/>
        <a:p>
          <a:r>
            <a:rPr lang="en-US"/>
            <a:t>Step 6: Extract secret message.</a:t>
          </a:r>
          <a:endParaRPr lang="en-IN"/>
        </a:p>
      </dgm:t>
    </dgm:pt>
    <dgm:pt modelId="{CA99FFDC-AAC5-478C-86BB-AFC6F9DB16D7}" type="parTrans" cxnId="{30464440-26B2-4296-92E9-8C8DE4914071}">
      <dgm:prSet/>
      <dgm:spPr/>
      <dgm:t>
        <a:bodyPr/>
        <a:lstStyle/>
        <a:p>
          <a:endParaRPr lang="en-IN"/>
        </a:p>
      </dgm:t>
    </dgm:pt>
    <dgm:pt modelId="{34F6ACF4-B341-41CB-BBA2-1551F3F932C9}" type="sibTrans" cxnId="{30464440-26B2-4296-92E9-8C8DE4914071}">
      <dgm:prSet/>
      <dgm:spPr/>
      <dgm:t>
        <a:bodyPr/>
        <a:lstStyle/>
        <a:p>
          <a:endParaRPr lang="en-IN"/>
        </a:p>
      </dgm:t>
    </dgm:pt>
    <dgm:pt modelId="{6DF934D8-95CE-431D-87BE-E030686DD113}" type="pres">
      <dgm:prSet presAssocID="{9D607178-A6B9-4D76-BA0C-3FAD4A1A7405}" presName="linear" presStyleCnt="0">
        <dgm:presLayoutVars>
          <dgm:animLvl val="lvl"/>
          <dgm:resizeHandles val="exact"/>
        </dgm:presLayoutVars>
      </dgm:prSet>
      <dgm:spPr/>
    </dgm:pt>
    <dgm:pt modelId="{75AAC5BD-30A6-44E2-B206-8357D9D4C460}" type="pres">
      <dgm:prSet presAssocID="{EA5BD8E5-0CE6-4EF4-8FCC-731D93E5C457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DFC86298-ED03-42FC-9D3A-4145C6D34369}" type="pres">
      <dgm:prSet presAssocID="{CC8584D2-B75C-46A0-854C-057CB6625717}" presName="spacer" presStyleCnt="0"/>
      <dgm:spPr/>
    </dgm:pt>
    <dgm:pt modelId="{842D31E5-984A-484C-9835-BCD2C50657FB}" type="pres">
      <dgm:prSet presAssocID="{93064BED-94C7-4A51-98AF-8F61685C88FB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49131246-EC9D-43EC-A369-8814BC8E1E56}" type="pres">
      <dgm:prSet presAssocID="{26D57443-0FA6-4F40-BA39-4BB6B6E78502}" presName="spacer" presStyleCnt="0"/>
      <dgm:spPr/>
    </dgm:pt>
    <dgm:pt modelId="{BCE9D96E-FAE0-4BD7-92B2-6704A5B68883}" type="pres">
      <dgm:prSet presAssocID="{DE52573A-0354-42B9-8D2C-27A2098348DA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AB0444C1-B517-4DC4-BA02-3B5CE6346C4F}" type="pres">
      <dgm:prSet presAssocID="{73C6631C-F1B3-4CE3-9796-2C2CF5E1BA29}" presName="spacer" presStyleCnt="0"/>
      <dgm:spPr/>
    </dgm:pt>
    <dgm:pt modelId="{7E9BF816-03D4-48F6-B2B5-B5E2FA1E3BBC}" type="pres">
      <dgm:prSet presAssocID="{B5FD107A-E55B-449B-BBE4-697ADC52042A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7C392A1E-18B9-4911-BC4A-8F15E1734E12}" type="pres">
      <dgm:prSet presAssocID="{FF120BBB-AA3E-40CC-A919-582A1EF8CDDA}" presName="spacer" presStyleCnt="0"/>
      <dgm:spPr/>
    </dgm:pt>
    <dgm:pt modelId="{DB338EEA-DB6F-4B57-BDD7-B2128B94B0E1}" type="pres">
      <dgm:prSet presAssocID="{50377AB7-F019-4616-9042-DC22EBB54D01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CF5842CF-4BF3-4199-AB2A-37189FD75BE0}" type="pres">
      <dgm:prSet presAssocID="{D0DDEE6A-394E-4CE8-A458-029EAAB0AA76}" presName="spacer" presStyleCnt="0"/>
      <dgm:spPr/>
    </dgm:pt>
    <dgm:pt modelId="{5D7D0558-4E60-4BC6-B12E-7E6EB9518031}" type="pres">
      <dgm:prSet presAssocID="{91EF408E-5C6E-4AC5-9CEC-728F775B036A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30464440-26B2-4296-92E9-8C8DE4914071}" srcId="{9D607178-A6B9-4D76-BA0C-3FAD4A1A7405}" destId="{91EF408E-5C6E-4AC5-9CEC-728F775B036A}" srcOrd="5" destOrd="0" parTransId="{CA99FFDC-AAC5-478C-86BB-AFC6F9DB16D7}" sibTransId="{34F6ACF4-B341-41CB-BBA2-1551F3F932C9}"/>
    <dgm:cxn modelId="{5C9AE35D-4869-42A0-8F95-F902EE0ED067}" type="presOf" srcId="{9D607178-A6B9-4D76-BA0C-3FAD4A1A7405}" destId="{6DF934D8-95CE-431D-87BE-E030686DD113}" srcOrd="0" destOrd="0" presId="urn:microsoft.com/office/officeart/2005/8/layout/vList2"/>
    <dgm:cxn modelId="{B6534346-6021-4756-9D5F-6277D155B5F4}" srcId="{9D607178-A6B9-4D76-BA0C-3FAD4A1A7405}" destId="{93064BED-94C7-4A51-98AF-8F61685C88FB}" srcOrd="1" destOrd="0" parTransId="{B4E3DBCE-CA02-4119-8DCD-990F9C7B6ADE}" sibTransId="{26D57443-0FA6-4F40-BA39-4BB6B6E78502}"/>
    <dgm:cxn modelId="{068FB467-0D65-468E-BF9F-69356A8CB3A2}" type="presOf" srcId="{EA5BD8E5-0CE6-4EF4-8FCC-731D93E5C457}" destId="{75AAC5BD-30A6-44E2-B206-8357D9D4C460}" srcOrd="0" destOrd="0" presId="urn:microsoft.com/office/officeart/2005/8/layout/vList2"/>
    <dgm:cxn modelId="{62C3324B-5CF4-4004-80A3-46D073D49A71}" srcId="{9D607178-A6B9-4D76-BA0C-3FAD4A1A7405}" destId="{DE52573A-0354-42B9-8D2C-27A2098348DA}" srcOrd="2" destOrd="0" parTransId="{927803F5-FF84-41B0-B822-0797DA8FEBFA}" sibTransId="{73C6631C-F1B3-4CE3-9796-2C2CF5E1BA29}"/>
    <dgm:cxn modelId="{07A6634B-7CC9-4322-897C-8C11AB56AAD1}" type="presOf" srcId="{50377AB7-F019-4616-9042-DC22EBB54D01}" destId="{DB338EEA-DB6F-4B57-BDD7-B2128B94B0E1}" srcOrd="0" destOrd="0" presId="urn:microsoft.com/office/officeart/2005/8/layout/vList2"/>
    <dgm:cxn modelId="{6BADC16C-39A4-47A3-8B4D-C7778480E5E4}" srcId="{9D607178-A6B9-4D76-BA0C-3FAD4A1A7405}" destId="{EA5BD8E5-0CE6-4EF4-8FCC-731D93E5C457}" srcOrd="0" destOrd="0" parTransId="{85DCA7CB-98A7-41DD-9AE3-96567DBB95CA}" sibTransId="{CC8584D2-B75C-46A0-854C-057CB6625717}"/>
    <dgm:cxn modelId="{E092F879-A03C-4CAD-BA3A-37C9EFD5C417}" type="presOf" srcId="{B5FD107A-E55B-449B-BBE4-697ADC52042A}" destId="{7E9BF816-03D4-48F6-B2B5-B5E2FA1E3BBC}" srcOrd="0" destOrd="0" presId="urn:microsoft.com/office/officeart/2005/8/layout/vList2"/>
    <dgm:cxn modelId="{126C6095-900D-47ED-8283-7675CDAABB49}" srcId="{9D607178-A6B9-4D76-BA0C-3FAD4A1A7405}" destId="{B5FD107A-E55B-449B-BBE4-697ADC52042A}" srcOrd="3" destOrd="0" parTransId="{8F0B5F6E-198F-41CC-B0D3-B55ED43C2EE5}" sibTransId="{FF120BBB-AA3E-40CC-A919-582A1EF8CDDA}"/>
    <dgm:cxn modelId="{1F06A9B1-FF10-4282-974B-51D2CAAE50E8}" srcId="{9D607178-A6B9-4D76-BA0C-3FAD4A1A7405}" destId="{50377AB7-F019-4616-9042-DC22EBB54D01}" srcOrd="4" destOrd="0" parTransId="{80685E16-EFC3-416D-A668-7B082BC10706}" sibTransId="{D0DDEE6A-394E-4CE8-A458-029EAAB0AA76}"/>
    <dgm:cxn modelId="{A69411E3-4411-49CA-939F-84FC424E4E13}" type="presOf" srcId="{93064BED-94C7-4A51-98AF-8F61685C88FB}" destId="{842D31E5-984A-484C-9835-BCD2C50657FB}" srcOrd="0" destOrd="0" presId="urn:microsoft.com/office/officeart/2005/8/layout/vList2"/>
    <dgm:cxn modelId="{3D96F5E4-3E70-4C76-A1C7-494388D32AD1}" type="presOf" srcId="{DE52573A-0354-42B9-8D2C-27A2098348DA}" destId="{BCE9D96E-FAE0-4BD7-92B2-6704A5B68883}" srcOrd="0" destOrd="0" presId="urn:microsoft.com/office/officeart/2005/8/layout/vList2"/>
    <dgm:cxn modelId="{CAE664E5-D3E6-4846-BDD0-DD5E10473A9B}" type="presOf" srcId="{91EF408E-5C6E-4AC5-9CEC-728F775B036A}" destId="{5D7D0558-4E60-4BC6-B12E-7E6EB9518031}" srcOrd="0" destOrd="0" presId="urn:microsoft.com/office/officeart/2005/8/layout/vList2"/>
    <dgm:cxn modelId="{703DC5A3-0199-4B02-A98B-3BE523FC46F0}" type="presParOf" srcId="{6DF934D8-95CE-431D-87BE-E030686DD113}" destId="{75AAC5BD-30A6-44E2-B206-8357D9D4C460}" srcOrd="0" destOrd="0" presId="urn:microsoft.com/office/officeart/2005/8/layout/vList2"/>
    <dgm:cxn modelId="{7C4565DD-02FE-41F3-848B-736F1B3FA98D}" type="presParOf" srcId="{6DF934D8-95CE-431D-87BE-E030686DD113}" destId="{DFC86298-ED03-42FC-9D3A-4145C6D34369}" srcOrd="1" destOrd="0" presId="urn:microsoft.com/office/officeart/2005/8/layout/vList2"/>
    <dgm:cxn modelId="{F537615C-A34B-49BF-AE52-C77C03790267}" type="presParOf" srcId="{6DF934D8-95CE-431D-87BE-E030686DD113}" destId="{842D31E5-984A-484C-9835-BCD2C50657FB}" srcOrd="2" destOrd="0" presId="urn:microsoft.com/office/officeart/2005/8/layout/vList2"/>
    <dgm:cxn modelId="{1846B8A5-510F-4096-AC54-76ADE2A4F1A8}" type="presParOf" srcId="{6DF934D8-95CE-431D-87BE-E030686DD113}" destId="{49131246-EC9D-43EC-A369-8814BC8E1E56}" srcOrd="3" destOrd="0" presId="urn:microsoft.com/office/officeart/2005/8/layout/vList2"/>
    <dgm:cxn modelId="{03791FD1-375E-4EFB-B113-F6AD97D094FD}" type="presParOf" srcId="{6DF934D8-95CE-431D-87BE-E030686DD113}" destId="{BCE9D96E-FAE0-4BD7-92B2-6704A5B68883}" srcOrd="4" destOrd="0" presId="urn:microsoft.com/office/officeart/2005/8/layout/vList2"/>
    <dgm:cxn modelId="{AED6E392-6FF0-4D0D-A7F4-8937E1A50A7B}" type="presParOf" srcId="{6DF934D8-95CE-431D-87BE-E030686DD113}" destId="{AB0444C1-B517-4DC4-BA02-3B5CE6346C4F}" srcOrd="5" destOrd="0" presId="urn:microsoft.com/office/officeart/2005/8/layout/vList2"/>
    <dgm:cxn modelId="{CC7CB182-9D5F-4783-82C6-15A5617A1CFA}" type="presParOf" srcId="{6DF934D8-95CE-431D-87BE-E030686DD113}" destId="{7E9BF816-03D4-48F6-B2B5-B5E2FA1E3BBC}" srcOrd="6" destOrd="0" presId="urn:microsoft.com/office/officeart/2005/8/layout/vList2"/>
    <dgm:cxn modelId="{6082BDC5-2EDD-4BF9-9633-9C34B37FCA7B}" type="presParOf" srcId="{6DF934D8-95CE-431D-87BE-E030686DD113}" destId="{7C392A1E-18B9-4911-BC4A-8F15E1734E12}" srcOrd="7" destOrd="0" presId="urn:microsoft.com/office/officeart/2005/8/layout/vList2"/>
    <dgm:cxn modelId="{7A604798-54AB-43D4-AE1C-E3A7DEB332B9}" type="presParOf" srcId="{6DF934D8-95CE-431D-87BE-E030686DD113}" destId="{DB338EEA-DB6F-4B57-BDD7-B2128B94B0E1}" srcOrd="8" destOrd="0" presId="urn:microsoft.com/office/officeart/2005/8/layout/vList2"/>
    <dgm:cxn modelId="{D1AA7BC3-62FA-4562-8503-C82E6EF19633}" type="presParOf" srcId="{6DF934D8-95CE-431D-87BE-E030686DD113}" destId="{CF5842CF-4BF3-4199-AB2A-37189FD75BE0}" srcOrd="9" destOrd="0" presId="urn:microsoft.com/office/officeart/2005/8/layout/vList2"/>
    <dgm:cxn modelId="{926A7E07-FF3D-4650-8762-CE0039302547}" type="presParOf" srcId="{6DF934D8-95CE-431D-87BE-E030686DD113}" destId="{5D7D0558-4E60-4BC6-B12E-7E6EB9518031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7D1E271-FC5A-4121-AD2B-45D8D1440AC8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IN"/>
        </a:p>
      </dgm:t>
    </dgm:pt>
    <dgm:pt modelId="{D0CF6F38-D0B6-4A0A-A8AA-2C276989F3BE}">
      <dgm:prSet/>
      <dgm:spPr/>
      <dgm:t>
        <a:bodyPr/>
        <a:lstStyle/>
        <a:p>
          <a:r>
            <a:rPr lang="en-US" b="1"/>
            <a:t>Introduction</a:t>
          </a:r>
          <a:endParaRPr lang="en-IN"/>
        </a:p>
      </dgm:t>
    </dgm:pt>
    <dgm:pt modelId="{04E87DC6-8651-44F8-99CD-CB6AB9DAB662}" type="parTrans" cxnId="{19CB4136-E4B5-4ED5-9918-0476ED8D823D}">
      <dgm:prSet/>
      <dgm:spPr/>
      <dgm:t>
        <a:bodyPr/>
        <a:lstStyle/>
        <a:p>
          <a:endParaRPr lang="en-IN"/>
        </a:p>
      </dgm:t>
    </dgm:pt>
    <dgm:pt modelId="{8BDC6D66-4020-4AAD-9FEA-D95A49375446}" type="sibTrans" cxnId="{19CB4136-E4B5-4ED5-9918-0476ED8D823D}">
      <dgm:prSet/>
      <dgm:spPr/>
      <dgm:t>
        <a:bodyPr/>
        <a:lstStyle/>
        <a:p>
          <a:endParaRPr lang="en-IN"/>
        </a:p>
      </dgm:t>
    </dgm:pt>
    <dgm:pt modelId="{7D054FFF-65C2-433F-ACC5-B271440168ED}">
      <dgm:prSet/>
      <dgm:spPr/>
      <dgm:t>
        <a:bodyPr/>
        <a:lstStyle/>
        <a:p>
          <a:r>
            <a:rPr lang="en-US" b="1" dirty="0"/>
            <a:t>Application</a:t>
          </a:r>
          <a:endParaRPr lang="en-IN" dirty="0"/>
        </a:p>
      </dgm:t>
    </dgm:pt>
    <dgm:pt modelId="{45AC21E7-43A4-40F4-BA5C-E26CE24C561C}" type="parTrans" cxnId="{F80CB12F-F2D7-4E15-BA4B-CA2E7FB9E776}">
      <dgm:prSet/>
      <dgm:spPr/>
      <dgm:t>
        <a:bodyPr/>
        <a:lstStyle/>
        <a:p>
          <a:endParaRPr lang="en-IN"/>
        </a:p>
      </dgm:t>
    </dgm:pt>
    <dgm:pt modelId="{402CA521-1457-4990-9584-81DA5FE6EFEF}" type="sibTrans" cxnId="{F80CB12F-F2D7-4E15-BA4B-CA2E7FB9E776}">
      <dgm:prSet/>
      <dgm:spPr/>
      <dgm:t>
        <a:bodyPr/>
        <a:lstStyle/>
        <a:p>
          <a:endParaRPr lang="en-IN"/>
        </a:p>
      </dgm:t>
    </dgm:pt>
    <dgm:pt modelId="{E2A07B96-30BB-46CD-92AA-51E59863D879}">
      <dgm:prSet/>
      <dgm:spPr/>
      <dgm:t>
        <a:bodyPr/>
        <a:lstStyle/>
        <a:p>
          <a:r>
            <a:rPr lang="en-US" b="1" dirty="0"/>
            <a:t>Block Diagram of Steganography</a:t>
          </a:r>
          <a:endParaRPr lang="en-IN" dirty="0"/>
        </a:p>
      </dgm:t>
    </dgm:pt>
    <dgm:pt modelId="{44377C63-D494-4FA4-9D01-1D26EA50A0B9}" type="parTrans" cxnId="{A42D14CB-9C85-43C2-9EAD-0686ECE37528}">
      <dgm:prSet/>
      <dgm:spPr/>
      <dgm:t>
        <a:bodyPr/>
        <a:lstStyle/>
        <a:p>
          <a:endParaRPr lang="en-IN"/>
        </a:p>
      </dgm:t>
    </dgm:pt>
    <dgm:pt modelId="{30462A9B-501A-4189-A01F-06432A9EE211}" type="sibTrans" cxnId="{A42D14CB-9C85-43C2-9EAD-0686ECE37528}">
      <dgm:prSet/>
      <dgm:spPr/>
      <dgm:t>
        <a:bodyPr/>
        <a:lstStyle/>
        <a:p>
          <a:endParaRPr lang="en-IN"/>
        </a:p>
      </dgm:t>
    </dgm:pt>
    <dgm:pt modelId="{49AD9468-FC09-45D0-9DA4-0D89F0E2AD7A}">
      <dgm:prSet/>
      <dgm:spPr/>
      <dgm:t>
        <a:bodyPr/>
        <a:lstStyle/>
        <a:p>
          <a:r>
            <a:rPr lang="en-IN" b="1" dirty="0"/>
            <a:t>Algorithm</a:t>
          </a:r>
        </a:p>
      </dgm:t>
    </dgm:pt>
    <dgm:pt modelId="{AC1D7468-8A01-4D27-94C6-EE82E64F33FC}" type="sibTrans" cxnId="{5EA821E7-2D24-493E-8255-F20F20253BEF}">
      <dgm:prSet/>
      <dgm:spPr/>
      <dgm:t>
        <a:bodyPr/>
        <a:lstStyle/>
        <a:p>
          <a:endParaRPr lang="en-IN"/>
        </a:p>
      </dgm:t>
    </dgm:pt>
    <dgm:pt modelId="{DBF2E3EF-C9F6-462B-88EE-4BBC58D19C95}" type="parTrans" cxnId="{5EA821E7-2D24-493E-8255-F20F20253BEF}">
      <dgm:prSet/>
      <dgm:spPr/>
      <dgm:t>
        <a:bodyPr/>
        <a:lstStyle/>
        <a:p>
          <a:endParaRPr lang="en-IN"/>
        </a:p>
      </dgm:t>
    </dgm:pt>
    <dgm:pt modelId="{E5AE881D-46BD-4F72-9D3E-666AF44E36C6}">
      <dgm:prSet/>
      <dgm:spPr/>
      <dgm:t>
        <a:bodyPr/>
        <a:lstStyle/>
        <a:p>
          <a:r>
            <a:rPr lang="en-IN" b="1" dirty="0"/>
            <a:t>Methodologies</a:t>
          </a:r>
        </a:p>
      </dgm:t>
    </dgm:pt>
    <dgm:pt modelId="{BF42CC22-2E33-4D8F-89D9-D90E084430E4}" type="sibTrans" cxnId="{F599FD13-40BB-4B01-8ECE-0FC1FF91A34C}">
      <dgm:prSet/>
      <dgm:spPr/>
      <dgm:t>
        <a:bodyPr/>
        <a:lstStyle/>
        <a:p>
          <a:endParaRPr lang="en-IN"/>
        </a:p>
      </dgm:t>
    </dgm:pt>
    <dgm:pt modelId="{BE9B648A-D345-48C8-9080-3E6134E8BD39}" type="parTrans" cxnId="{F599FD13-40BB-4B01-8ECE-0FC1FF91A34C}">
      <dgm:prSet/>
      <dgm:spPr/>
      <dgm:t>
        <a:bodyPr/>
        <a:lstStyle/>
        <a:p>
          <a:endParaRPr lang="en-IN"/>
        </a:p>
      </dgm:t>
    </dgm:pt>
    <dgm:pt modelId="{5F46F105-A131-43A6-829A-079D0E314E39}">
      <dgm:prSet/>
      <dgm:spPr/>
      <dgm:t>
        <a:bodyPr/>
        <a:lstStyle/>
        <a:p>
          <a:r>
            <a:rPr lang="en-IN" b="1" dirty="0"/>
            <a:t>Flow Chart</a:t>
          </a:r>
        </a:p>
      </dgm:t>
    </dgm:pt>
    <dgm:pt modelId="{24961C80-2336-41D7-A7BC-EFF8E8793467}" type="sibTrans" cxnId="{16EF985B-B2F4-41FF-81CC-137D7815BBCC}">
      <dgm:prSet/>
      <dgm:spPr/>
      <dgm:t>
        <a:bodyPr/>
        <a:lstStyle/>
        <a:p>
          <a:endParaRPr lang="en-IN"/>
        </a:p>
      </dgm:t>
    </dgm:pt>
    <dgm:pt modelId="{792A1115-6B53-4991-A64F-F637C83DAD07}" type="parTrans" cxnId="{16EF985B-B2F4-41FF-81CC-137D7815BBCC}">
      <dgm:prSet/>
      <dgm:spPr/>
      <dgm:t>
        <a:bodyPr/>
        <a:lstStyle/>
        <a:p>
          <a:endParaRPr lang="en-IN"/>
        </a:p>
      </dgm:t>
    </dgm:pt>
    <dgm:pt modelId="{C646476E-980F-4DE0-9014-24822191DBCD}">
      <dgm:prSet/>
      <dgm:spPr/>
      <dgm:t>
        <a:bodyPr/>
        <a:lstStyle/>
        <a:p>
          <a:r>
            <a:rPr lang="en-IN" b="1" dirty="0"/>
            <a:t>Advantages and Disadvantages</a:t>
          </a:r>
        </a:p>
      </dgm:t>
    </dgm:pt>
    <dgm:pt modelId="{302FE609-264B-4E24-8C23-45F197CE0C9E}" type="sibTrans" cxnId="{FF0801CD-BBF8-42CC-AF88-04C267C0369E}">
      <dgm:prSet/>
      <dgm:spPr/>
      <dgm:t>
        <a:bodyPr/>
        <a:lstStyle/>
        <a:p>
          <a:endParaRPr lang="en-IN"/>
        </a:p>
      </dgm:t>
    </dgm:pt>
    <dgm:pt modelId="{20806795-E919-4A28-AA02-D6BA959D04DC}" type="parTrans" cxnId="{FF0801CD-BBF8-42CC-AF88-04C267C0369E}">
      <dgm:prSet/>
      <dgm:spPr/>
      <dgm:t>
        <a:bodyPr/>
        <a:lstStyle/>
        <a:p>
          <a:endParaRPr lang="en-IN"/>
        </a:p>
      </dgm:t>
    </dgm:pt>
    <dgm:pt modelId="{89D40449-2C64-4DA2-ABAD-AC35CDC40C63}">
      <dgm:prSet/>
      <dgm:spPr/>
      <dgm:t>
        <a:bodyPr/>
        <a:lstStyle/>
        <a:p>
          <a:r>
            <a:rPr lang="en-US" b="1" dirty="0"/>
            <a:t>Conclusion</a:t>
          </a:r>
        </a:p>
      </dgm:t>
    </dgm:pt>
    <dgm:pt modelId="{0BB2FC9F-D08F-4859-8692-AD51DD5BE957}" type="sibTrans" cxnId="{A3D0A58E-E8C2-4572-8249-241BCA482B39}">
      <dgm:prSet/>
      <dgm:spPr/>
      <dgm:t>
        <a:bodyPr/>
        <a:lstStyle/>
        <a:p>
          <a:endParaRPr lang="en-IN"/>
        </a:p>
      </dgm:t>
    </dgm:pt>
    <dgm:pt modelId="{791A3972-6D31-4B2C-B6A0-F2863950AEE8}" type="parTrans" cxnId="{A3D0A58E-E8C2-4572-8249-241BCA482B39}">
      <dgm:prSet/>
      <dgm:spPr/>
      <dgm:t>
        <a:bodyPr/>
        <a:lstStyle/>
        <a:p>
          <a:endParaRPr lang="en-IN"/>
        </a:p>
      </dgm:t>
    </dgm:pt>
    <dgm:pt modelId="{D3451C82-B647-4BC5-B6FD-E6EC18ACB2A7}" type="pres">
      <dgm:prSet presAssocID="{B7D1E271-FC5A-4121-AD2B-45D8D1440AC8}" presName="linear" presStyleCnt="0">
        <dgm:presLayoutVars>
          <dgm:animLvl val="lvl"/>
          <dgm:resizeHandles val="exact"/>
        </dgm:presLayoutVars>
      </dgm:prSet>
      <dgm:spPr/>
    </dgm:pt>
    <dgm:pt modelId="{B47A4B9A-3715-4FAB-B047-12D62C035B2C}" type="pres">
      <dgm:prSet presAssocID="{D0CF6F38-D0B6-4A0A-A8AA-2C276989F3BE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1ED5E3EA-7886-4D7F-AD17-33ACFB9686CD}" type="pres">
      <dgm:prSet presAssocID="{8BDC6D66-4020-4AAD-9FEA-D95A49375446}" presName="spacer" presStyleCnt="0"/>
      <dgm:spPr/>
    </dgm:pt>
    <dgm:pt modelId="{CDAD33FD-670D-42D2-AE5B-553B1F6A3739}" type="pres">
      <dgm:prSet presAssocID="{7D054FFF-65C2-433F-ACC5-B271440168ED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1C6A6189-3BC7-4E1B-8373-01870EDD645C}" type="pres">
      <dgm:prSet presAssocID="{402CA521-1457-4990-9584-81DA5FE6EFEF}" presName="spacer" presStyleCnt="0"/>
      <dgm:spPr/>
    </dgm:pt>
    <dgm:pt modelId="{3AB49A58-6E22-4077-BE98-BDCCF681C67A}" type="pres">
      <dgm:prSet presAssocID="{E2A07B96-30BB-46CD-92AA-51E59863D879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F1419AC4-A8BA-47D4-8054-76673CE917D6}" type="pres">
      <dgm:prSet presAssocID="{30462A9B-501A-4189-A01F-06432A9EE211}" presName="spacer" presStyleCnt="0"/>
      <dgm:spPr/>
    </dgm:pt>
    <dgm:pt modelId="{5FB98DC6-0B4A-4C10-ACF4-C34A067A859D}" type="pres">
      <dgm:prSet presAssocID="{5F46F105-A131-43A6-829A-079D0E314E39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8B96AE3E-298D-4D03-9B73-121D481FF2B0}" type="pres">
      <dgm:prSet presAssocID="{24961C80-2336-41D7-A7BC-EFF8E8793467}" presName="spacer" presStyleCnt="0"/>
      <dgm:spPr/>
    </dgm:pt>
    <dgm:pt modelId="{E5958230-648F-4783-8BF1-90705AEE8DCE}" type="pres">
      <dgm:prSet presAssocID="{E5AE881D-46BD-4F72-9D3E-666AF44E36C6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01264079-9A01-455C-BC96-EFF7F4644C5D}" type="pres">
      <dgm:prSet presAssocID="{BF42CC22-2E33-4D8F-89D9-D90E084430E4}" presName="spacer" presStyleCnt="0"/>
      <dgm:spPr/>
    </dgm:pt>
    <dgm:pt modelId="{6FB601B2-A761-4FFB-AAE3-F4522A91D821}" type="pres">
      <dgm:prSet presAssocID="{49AD9468-FC09-45D0-9DA4-0D89F0E2AD7A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B69AF086-66B8-4E20-8B91-31DBA211ABC6}" type="pres">
      <dgm:prSet presAssocID="{AC1D7468-8A01-4D27-94C6-EE82E64F33FC}" presName="spacer" presStyleCnt="0"/>
      <dgm:spPr/>
    </dgm:pt>
    <dgm:pt modelId="{DB62864A-EA51-4D78-A4AD-DFAB6A74CBE2}" type="pres">
      <dgm:prSet presAssocID="{C646476E-980F-4DE0-9014-24822191DBCD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E9412A3F-A70C-45DE-B42A-8CA1853E294A}" type="pres">
      <dgm:prSet presAssocID="{302FE609-264B-4E24-8C23-45F197CE0C9E}" presName="spacer" presStyleCnt="0"/>
      <dgm:spPr/>
    </dgm:pt>
    <dgm:pt modelId="{8A324C5D-DFA5-4F47-9EFF-5C4C0C2E2A26}" type="pres">
      <dgm:prSet presAssocID="{89D40449-2C64-4DA2-ABAD-AC35CDC40C63}" presName="parentText" presStyleLbl="node1" presStyleIdx="7" presStyleCnt="8">
        <dgm:presLayoutVars>
          <dgm:chMax val="0"/>
          <dgm:bulletEnabled val="1"/>
        </dgm:presLayoutVars>
      </dgm:prSet>
      <dgm:spPr/>
    </dgm:pt>
  </dgm:ptLst>
  <dgm:cxnLst>
    <dgm:cxn modelId="{F599FD13-40BB-4B01-8ECE-0FC1FF91A34C}" srcId="{B7D1E271-FC5A-4121-AD2B-45D8D1440AC8}" destId="{E5AE881D-46BD-4F72-9D3E-666AF44E36C6}" srcOrd="4" destOrd="0" parTransId="{BE9B648A-D345-48C8-9080-3E6134E8BD39}" sibTransId="{BF42CC22-2E33-4D8F-89D9-D90E084430E4}"/>
    <dgm:cxn modelId="{A55B4E1C-6A27-4EA5-8D8C-0709787BD637}" type="presOf" srcId="{C646476E-980F-4DE0-9014-24822191DBCD}" destId="{DB62864A-EA51-4D78-A4AD-DFAB6A74CBE2}" srcOrd="0" destOrd="0" presId="urn:microsoft.com/office/officeart/2005/8/layout/vList2"/>
    <dgm:cxn modelId="{BD08CF2A-26E0-45D2-9BF5-539710417CDB}" type="presOf" srcId="{7D054FFF-65C2-433F-ACC5-B271440168ED}" destId="{CDAD33FD-670D-42D2-AE5B-553B1F6A3739}" srcOrd="0" destOrd="0" presId="urn:microsoft.com/office/officeart/2005/8/layout/vList2"/>
    <dgm:cxn modelId="{F80CB12F-F2D7-4E15-BA4B-CA2E7FB9E776}" srcId="{B7D1E271-FC5A-4121-AD2B-45D8D1440AC8}" destId="{7D054FFF-65C2-433F-ACC5-B271440168ED}" srcOrd="1" destOrd="0" parTransId="{45AC21E7-43A4-40F4-BA5C-E26CE24C561C}" sibTransId="{402CA521-1457-4990-9584-81DA5FE6EFEF}"/>
    <dgm:cxn modelId="{19CB4136-E4B5-4ED5-9918-0476ED8D823D}" srcId="{B7D1E271-FC5A-4121-AD2B-45D8D1440AC8}" destId="{D0CF6F38-D0B6-4A0A-A8AA-2C276989F3BE}" srcOrd="0" destOrd="0" parTransId="{04E87DC6-8651-44F8-99CD-CB6AB9DAB662}" sibTransId="{8BDC6D66-4020-4AAD-9FEA-D95A49375446}"/>
    <dgm:cxn modelId="{DBBDC93C-A196-4978-9F29-4E516351D49E}" type="presOf" srcId="{E5AE881D-46BD-4F72-9D3E-666AF44E36C6}" destId="{E5958230-648F-4783-8BF1-90705AEE8DCE}" srcOrd="0" destOrd="0" presId="urn:microsoft.com/office/officeart/2005/8/layout/vList2"/>
    <dgm:cxn modelId="{16EF985B-B2F4-41FF-81CC-137D7815BBCC}" srcId="{B7D1E271-FC5A-4121-AD2B-45D8D1440AC8}" destId="{5F46F105-A131-43A6-829A-079D0E314E39}" srcOrd="3" destOrd="0" parTransId="{792A1115-6B53-4991-A64F-F637C83DAD07}" sibTransId="{24961C80-2336-41D7-A7BC-EFF8E8793467}"/>
    <dgm:cxn modelId="{FA63295F-001D-401D-AFBC-1912BE21133C}" type="presOf" srcId="{B7D1E271-FC5A-4121-AD2B-45D8D1440AC8}" destId="{D3451C82-B647-4BC5-B6FD-E6EC18ACB2A7}" srcOrd="0" destOrd="0" presId="urn:microsoft.com/office/officeart/2005/8/layout/vList2"/>
    <dgm:cxn modelId="{A3D0A58E-E8C2-4572-8249-241BCA482B39}" srcId="{B7D1E271-FC5A-4121-AD2B-45D8D1440AC8}" destId="{89D40449-2C64-4DA2-ABAD-AC35CDC40C63}" srcOrd="7" destOrd="0" parTransId="{791A3972-6D31-4B2C-B6A0-F2863950AEE8}" sibTransId="{0BB2FC9F-D08F-4859-8692-AD51DD5BE957}"/>
    <dgm:cxn modelId="{2317D299-0683-4D84-8E56-E5B5B5BF7DE7}" type="presOf" srcId="{5F46F105-A131-43A6-829A-079D0E314E39}" destId="{5FB98DC6-0B4A-4C10-ACF4-C34A067A859D}" srcOrd="0" destOrd="0" presId="urn:microsoft.com/office/officeart/2005/8/layout/vList2"/>
    <dgm:cxn modelId="{7942989B-7C4D-47BC-B2E6-C3279D29FA1C}" type="presOf" srcId="{D0CF6F38-D0B6-4A0A-A8AA-2C276989F3BE}" destId="{B47A4B9A-3715-4FAB-B047-12D62C035B2C}" srcOrd="0" destOrd="0" presId="urn:microsoft.com/office/officeart/2005/8/layout/vList2"/>
    <dgm:cxn modelId="{7CEC58B0-AC0B-4C51-8CC6-E7AFB1F4A064}" type="presOf" srcId="{E2A07B96-30BB-46CD-92AA-51E59863D879}" destId="{3AB49A58-6E22-4077-BE98-BDCCF681C67A}" srcOrd="0" destOrd="0" presId="urn:microsoft.com/office/officeart/2005/8/layout/vList2"/>
    <dgm:cxn modelId="{A42D14CB-9C85-43C2-9EAD-0686ECE37528}" srcId="{B7D1E271-FC5A-4121-AD2B-45D8D1440AC8}" destId="{E2A07B96-30BB-46CD-92AA-51E59863D879}" srcOrd="2" destOrd="0" parTransId="{44377C63-D494-4FA4-9D01-1D26EA50A0B9}" sibTransId="{30462A9B-501A-4189-A01F-06432A9EE211}"/>
    <dgm:cxn modelId="{FF0801CD-BBF8-42CC-AF88-04C267C0369E}" srcId="{B7D1E271-FC5A-4121-AD2B-45D8D1440AC8}" destId="{C646476E-980F-4DE0-9014-24822191DBCD}" srcOrd="6" destOrd="0" parTransId="{20806795-E919-4A28-AA02-D6BA959D04DC}" sibTransId="{302FE609-264B-4E24-8C23-45F197CE0C9E}"/>
    <dgm:cxn modelId="{8FD9C5CF-C2D8-451B-BA45-D909C620AF6B}" type="presOf" srcId="{49AD9468-FC09-45D0-9DA4-0D89F0E2AD7A}" destId="{6FB601B2-A761-4FFB-AAE3-F4522A91D821}" srcOrd="0" destOrd="0" presId="urn:microsoft.com/office/officeart/2005/8/layout/vList2"/>
    <dgm:cxn modelId="{5EA821E7-2D24-493E-8255-F20F20253BEF}" srcId="{B7D1E271-FC5A-4121-AD2B-45D8D1440AC8}" destId="{49AD9468-FC09-45D0-9DA4-0D89F0E2AD7A}" srcOrd="5" destOrd="0" parTransId="{DBF2E3EF-C9F6-462B-88EE-4BBC58D19C95}" sibTransId="{AC1D7468-8A01-4D27-94C6-EE82E64F33FC}"/>
    <dgm:cxn modelId="{497836F1-F5B3-44EA-8D6D-4559F2E6FFBF}" type="presOf" srcId="{89D40449-2C64-4DA2-ABAD-AC35CDC40C63}" destId="{8A324C5D-DFA5-4F47-9EFF-5C4C0C2E2A26}" srcOrd="0" destOrd="0" presId="urn:microsoft.com/office/officeart/2005/8/layout/vList2"/>
    <dgm:cxn modelId="{F219A38D-1A11-40EA-B004-7F20EE20EC96}" type="presParOf" srcId="{D3451C82-B647-4BC5-B6FD-E6EC18ACB2A7}" destId="{B47A4B9A-3715-4FAB-B047-12D62C035B2C}" srcOrd="0" destOrd="0" presId="urn:microsoft.com/office/officeart/2005/8/layout/vList2"/>
    <dgm:cxn modelId="{DC146D15-2032-4D3E-A554-180358345FA2}" type="presParOf" srcId="{D3451C82-B647-4BC5-B6FD-E6EC18ACB2A7}" destId="{1ED5E3EA-7886-4D7F-AD17-33ACFB9686CD}" srcOrd="1" destOrd="0" presId="urn:microsoft.com/office/officeart/2005/8/layout/vList2"/>
    <dgm:cxn modelId="{3326C8E9-F691-4C3B-85B3-A15CEB46D6B2}" type="presParOf" srcId="{D3451C82-B647-4BC5-B6FD-E6EC18ACB2A7}" destId="{CDAD33FD-670D-42D2-AE5B-553B1F6A3739}" srcOrd="2" destOrd="0" presId="urn:microsoft.com/office/officeart/2005/8/layout/vList2"/>
    <dgm:cxn modelId="{F7FB8F35-C503-42A6-BA52-8F2E9CB270B8}" type="presParOf" srcId="{D3451C82-B647-4BC5-B6FD-E6EC18ACB2A7}" destId="{1C6A6189-3BC7-4E1B-8373-01870EDD645C}" srcOrd="3" destOrd="0" presId="urn:microsoft.com/office/officeart/2005/8/layout/vList2"/>
    <dgm:cxn modelId="{23C547FB-494B-471A-9F93-9CAE6D404150}" type="presParOf" srcId="{D3451C82-B647-4BC5-B6FD-E6EC18ACB2A7}" destId="{3AB49A58-6E22-4077-BE98-BDCCF681C67A}" srcOrd="4" destOrd="0" presId="urn:microsoft.com/office/officeart/2005/8/layout/vList2"/>
    <dgm:cxn modelId="{96C96687-AD2A-46F3-9781-C930DA97063A}" type="presParOf" srcId="{D3451C82-B647-4BC5-B6FD-E6EC18ACB2A7}" destId="{F1419AC4-A8BA-47D4-8054-76673CE917D6}" srcOrd="5" destOrd="0" presId="urn:microsoft.com/office/officeart/2005/8/layout/vList2"/>
    <dgm:cxn modelId="{0DECAD05-3267-449C-8E3D-FA612DCCFA90}" type="presParOf" srcId="{D3451C82-B647-4BC5-B6FD-E6EC18ACB2A7}" destId="{5FB98DC6-0B4A-4C10-ACF4-C34A067A859D}" srcOrd="6" destOrd="0" presId="urn:microsoft.com/office/officeart/2005/8/layout/vList2"/>
    <dgm:cxn modelId="{2253E577-901B-4E1A-BAD0-2B194259254E}" type="presParOf" srcId="{D3451C82-B647-4BC5-B6FD-E6EC18ACB2A7}" destId="{8B96AE3E-298D-4D03-9B73-121D481FF2B0}" srcOrd="7" destOrd="0" presId="urn:microsoft.com/office/officeart/2005/8/layout/vList2"/>
    <dgm:cxn modelId="{A19F520C-7BA6-4E6E-BEFA-847E809B826D}" type="presParOf" srcId="{D3451C82-B647-4BC5-B6FD-E6EC18ACB2A7}" destId="{E5958230-648F-4783-8BF1-90705AEE8DCE}" srcOrd="8" destOrd="0" presId="urn:microsoft.com/office/officeart/2005/8/layout/vList2"/>
    <dgm:cxn modelId="{DDD38D73-B0B5-40FF-B73B-82436764C77B}" type="presParOf" srcId="{D3451C82-B647-4BC5-B6FD-E6EC18ACB2A7}" destId="{01264079-9A01-455C-BC96-EFF7F4644C5D}" srcOrd="9" destOrd="0" presId="urn:microsoft.com/office/officeart/2005/8/layout/vList2"/>
    <dgm:cxn modelId="{D117CD05-894D-4099-8B84-99E4F232C301}" type="presParOf" srcId="{D3451C82-B647-4BC5-B6FD-E6EC18ACB2A7}" destId="{6FB601B2-A761-4FFB-AAE3-F4522A91D821}" srcOrd="10" destOrd="0" presId="urn:microsoft.com/office/officeart/2005/8/layout/vList2"/>
    <dgm:cxn modelId="{E4576864-DFCE-46C9-BCB8-F84838B35005}" type="presParOf" srcId="{D3451C82-B647-4BC5-B6FD-E6EC18ACB2A7}" destId="{B69AF086-66B8-4E20-8B91-31DBA211ABC6}" srcOrd="11" destOrd="0" presId="urn:microsoft.com/office/officeart/2005/8/layout/vList2"/>
    <dgm:cxn modelId="{DF0B52F8-C508-4D9B-909C-8945B4FDBDB1}" type="presParOf" srcId="{D3451C82-B647-4BC5-B6FD-E6EC18ACB2A7}" destId="{DB62864A-EA51-4D78-A4AD-DFAB6A74CBE2}" srcOrd="12" destOrd="0" presId="urn:microsoft.com/office/officeart/2005/8/layout/vList2"/>
    <dgm:cxn modelId="{F5EBFCC1-590D-4D80-B42D-E885CAB0758F}" type="presParOf" srcId="{D3451C82-B647-4BC5-B6FD-E6EC18ACB2A7}" destId="{E9412A3F-A70C-45DE-B42A-8CA1853E294A}" srcOrd="13" destOrd="0" presId="urn:microsoft.com/office/officeart/2005/8/layout/vList2"/>
    <dgm:cxn modelId="{27A373B5-DBF3-4871-BFE7-11915E46E017}" type="presParOf" srcId="{D3451C82-B647-4BC5-B6FD-E6EC18ACB2A7}" destId="{8A324C5D-DFA5-4F47-9EFF-5C4C0C2E2A26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9E67A4E3-AF4E-4277-9E2E-17F957474E4F}" type="doc">
      <dgm:prSet loTypeId="urn:microsoft.com/office/officeart/2005/8/layout/chevronAccent+Icon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B0AEBAF7-D495-439D-B0E2-04C7DBF66D5C}">
      <dgm:prSet/>
      <dgm:spPr/>
      <dgm:t>
        <a:bodyPr/>
        <a:lstStyle/>
        <a:p>
          <a:r>
            <a:rPr lang="en-US" b="1" baseline="0"/>
            <a:t>ADVANTAGES AND DISADVANTAGES OF STEGANOGRAPHY</a:t>
          </a:r>
          <a:endParaRPr lang="en-IN"/>
        </a:p>
      </dgm:t>
    </dgm:pt>
    <dgm:pt modelId="{05770E93-1236-4162-8E7E-7998F6E1A50F}" type="parTrans" cxnId="{22FA12A6-C6D9-4ABA-B598-B40731CBAAB1}">
      <dgm:prSet/>
      <dgm:spPr/>
      <dgm:t>
        <a:bodyPr/>
        <a:lstStyle/>
        <a:p>
          <a:endParaRPr lang="en-IN"/>
        </a:p>
      </dgm:t>
    </dgm:pt>
    <dgm:pt modelId="{6C6C1AC9-0562-4844-80E4-A28C5F4A9944}" type="sibTrans" cxnId="{22FA12A6-C6D9-4ABA-B598-B40731CBAAB1}">
      <dgm:prSet/>
      <dgm:spPr/>
      <dgm:t>
        <a:bodyPr/>
        <a:lstStyle/>
        <a:p>
          <a:endParaRPr lang="en-IN"/>
        </a:p>
      </dgm:t>
    </dgm:pt>
    <dgm:pt modelId="{F19177B8-1871-44DB-A18A-FD02A2C49589}" type="pres">
      <dgm:prSet presAssocID="{9E67A4E3-AF4E-4277-9E2E-17F957474E4F}" presName="Name0" presStyleCnt="0">
        <dgm:presLayoutVars>
          <dgm:dir/>
          <dgm:resizeHandles val="exact"/>
        </dgm:presLayoutVars>
      </dgm:prSet>
      <dgm:spPr/>
    </dgm:pt>
    <dgm:pt modelId="{BA7D45B9-661E-4444-A51A-8E7A4158DFA1}" type="pres">
      <dgm:prSet presAssocID="{B0AEBAF7-D495-439D-B0E2-04C7DBF66D5C}" presName="composite" presStyleCnt="0"/>
      <dgm:spPr/>
    </dgm:pt>
    <dgm:pt modelId="{2339A09F-D48D-4673-AB67-0D53635715DC}" type="pres">
      <dgm:prSet presAssocID="{B0AEBAF7-D495-439D-B0E2-04C7DBF66D5C}" presName="bgChev" presStyleLbl="node1" presStyleIdx="0" presStyleCnt="1"/>
      <dgm:spPr/>
    </dgm:pt>
    <dgm:pt modelId="{CA2066CC-19E8-4CFC-ADCF-A755B854E717}" type="pres">
      <dgm:prSet presAssocID="{B0AEBAF7-D495-439D-B0E2-04C7DBF66D5C}" presName="txNode" presStyleLbl="fgAcc1" presStyleIdx="0" presStyleCnt="1">
        <dgm:presLayoutVars>
          <dgm:bulletEnabled val="1"/>
        </dgm:presLayoutVars>
      </dgm:prSet>
      <dgm:spPr/>
    </dgm:pt>
  </dgm:ptLst>
  <dgm:cxnLst>
    <dgm:cxn modelId="{22FA12A6-C6D9-4ABA-B598-B40731CBAAB1}" srcId="{9E67A4E3-AF4E-4277-9E2E-17F957474E4F}" destId="{B0AEBAF7-D495-439D-B0E2-04C7DBF66D5C}" srcOrd="0" destOrd="0" parTransId="{05770E93-1236-4162-8E7E-7998F6E1A50F}" sibTransId="{6C6C1AC9-0562-4844-80E4-A28C5F4A9944}"/>
    <dgm:cxn modelId="{D1257CCB-899A-4F42-BC8D-0C333828007D}" type="presOf" srcId="{9E67A4E3-AF4E-4277-9E2E-17F957474E4F}" destId="{F19177B8-1871-44DB-A18A-FD02A2C49589}" srcOrd="0" destOrd="0" presId="urn:microsoft.com/office/officeart/2005/8/layout/chevronAccent+Icon"/>
    <dgm:cxn modelId="{827398F5-261D-45DB-B131-E4CB1DA337A1}" type="presOf" srcId="{B0AEBAF7-D495-439D-B0E2-04C7DBF66D5C}" destId="{CA2066CC-19E8-4CFC-ADCF-A755B854E717}" srcOrd="0" destOrd="0" presId="urn:microsoft.com/office/officeart/2005/8/layout/chevronAccent+Icon"/>
    <dgm:cxn modelId="{C0E9F97A-4006-4E85-947C-B5EBA28A9422}" type="presParOf" srcId="{F19177B8-1871-44DB-A18A-FD02A2C49589}" destId="{BA7D45B9-661E-4444-A51A-8E7A4158DFA1}" srcOrd="0" destOrd="0" presId="urn:microsoft.com/office/officeart/2005/8/layout/chevronAccent+Icon"/>
    <dgm:cxn modelId="{3AC00BFF-C941-4A76-B4ED-58B252F7DAB4}" type="presParOf" srcId="{BA7D45B9-661E-4444-A51A-8E7A4158DFA1}" destId="{2339A09F-D48D-4673-AB67-0D53635715DC}" srcOrd="0" destOrd="0" presId="urn:microsoft.com/office/officeart/2005/8/layout/chevronAccent+Icon"/>
    <dgm:cxn modelId="{CEE7FBAF-306B-4AF7-8422-39C1EFD24E84}" type="presParOf" srcId="{BA7D45B9-661E-4444-A51A-8E7A4158DFA1}" destId="{CA2066CC-19E8-4CFC-ADCF-A755B854E717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C77A1CB5-BC33-4263-8936-67D42BBE9489}" type="doc">
      <dgm:prSet loTypeId="urn:microsoft.com/office/officeart/2005/8/layout/vList5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IN"/>
        </a:p>
      </dgm:t>
    </dgm:pt>
    <dgm:pt modelId="{926BAA16-E36B-43E4-992C-F161052F4784}">
      <dgm:prSet/>
      <dgm:spPr/>
      <dgm:t>
        <a:bodyPr/>
        <a:lstStyle/>
        <a:p>
          <a:r>
            <a:rPr lang="en-IN" b="1" dirty="0"/>
            <a:t>ADVANTAGES:-</a:t>
          </a:r>
          <a:endParaRPr lang="en-IN" dirty="0"/>
        </a:p>
      </dgm:t>
    </dgm:pt>
    <dgm:pt modelId="{FDE1B004-39A4-4FC2-8E87-70646FC1218C}" type="parTrans" cxnId="{01FADF89-E72E-46DB-8DA5-DE37F19B4618}">
      <dgm:prSet/>
      <dgm:spPr/>
      <dgm:t>
        <a:bodyPr/>
        <a:lstStyle/>
        <a:p>
          <a:endParaRPr lang="en-IN"/>
        </a:p>
      </dgm:t>
    </dgm:pt>
    <dgm:pt modelId="{9765A012-969A-4078-B62D-9F3AD10272DA}" type="sibTrans" cxnId="{01FADF89-E72E-46DB-8DA5-DE37F19B4618}">
      <dgm:prSet/>
      <dgm:spPr/>
      <dgm:t>
        <a:bodyPr/>
        <a:lstStyle/>
        <a:p>
          <a:endParaRPr lang="en-IN"/>
        </a:p>
      </dgm:t>
    </dgm:pt>
    <dgm:pt modelId="{AA988B71-B3B5-47A5-B284-E2A47D8BD1D6}">
      <dgm:prSet/>
      <dgm:spPr/>
      <dgm:t>
        <a:bodyPr/>
        <a:lstStyle/>
        <a:p>
          <a:r>
            <a:rPr lang="en-IN" b="1"/>
            <a:t>Difficult to detect, only receiver can detect.</a:t>
          </a:r>
          <a:endParaRPr lang="en-IN"/>
        </a:p>
      </dgm:t>
    </dgm:pt>
    <dgm:pt modelId="{78AD839C-CB0E-43A7-8FFE-4CA5298FE975}" type="parTrans" cxnId="{D0C14A9E-D728-49D6-BCAD-11CA2CD2890C}">
      <dgm:prSet/>
      <dgm:spPr/>
      <dgm:t>
        <a:bodyPr/>
        <a:lstStyle/>
        <a:p>
          <a:endParaRPr lang="en-IN"/>
        </a:p>
      </dgm:t>
    </dgm:pt>
    <dgm:pt modelId="{B399EEF7-2FAE-4FCD-81CA-5742BD3F3EF2}" type="sibTrans" cxnId="{D0C14A9E-D728-49D6-BCAD-11CA2CD2890C}">
      <dgm:prSet/>
      <dgm:spPr/>
      <dgm:t>
        <a:bodyPr/>
        <a:lstStyle/>
        <a:p>
          <a:endParaRPr lang="en-IN"/>
        </a:p>
      </dgm:t>
    </dgm:pt>
    <dgm:pt modelId="{8D68D670-7F2B-41B2-A737-A2A169326561}">
      <dgm:prSet/>
      <dgm:spPr/>
      <dgm:t>
        <a:bodyPr/>
        <a:lstStyle/>
        <a:p>
          <a:r>
            <a:rPr lang="en-IN" b="1"/>
            <a:t>It can be done faster with large no of software’s.</a:t>
          </a:r>
          <a:endParaRPr lang="en-IN"/>
        </a:p>
      </dgm:t>
    </dgm:pt>
    <dgm:pt modelId="{22FC52FD-45E9-498F-8E2D-8ACB41CE0334}" type="parTrans" cxnId="{0C093DF5-5489-4A8B-B6CF-43ED889DAB86}">
      <dgm:prSet/>
      <dgm:spPr/>
      <dgm:t>
        <a:bodyPr/>
        <a:lstStyle/>
        <a:p>
          <a:endParaRPr lang="en-IN"/>
        </a:p>
      </dgm:t>
    </dgm:pt>
    <dgm:pt modelId="{05868103-B136-430B-A2C6-38759280DC1B}" type="sibTrans" cxnId="{0C093DF5-5489-4A8B-B6CF-43ED889DAB86}">
      <dgm:prSet/>
      <dgm:spPr/>
      <dgm:t>
        <a:bodyPr/>
        <a:lstStyle/>
        <a:p>
          <a:endParaRPr lang="en-IN"/>
        </a:p>
      </dgm:t>
    </dgm:pt>
    <dgm:pt modelId="{D0CC16DE-13CA-41E4-A25B-109F6F51CF7C}">
      <dgm:prSet/>
      <dgm:spPr/>
      <dgm:t>
        <a:bodyPr/>
        <a:lstStyle/>
        <a:p>
          <a:r>
            <a:rPr lang="en-IN" b="1" dirty="0"/>
            <a:t>Provides better security for sharing data in LAN,MAN &amp;WAN. </a:t>
          </a:r>
          <a:endParaRPr lang="en-IN" dirty="0"/>
        </a:p>
      </dgm:t>
    </dgm:pt>
    <dgm:pt modelId="{51F9E765-5A0A-4BD5-AE28-C7C5B97B0B18}" type="parTrans" cxnId="{05DB6CB3-9DC5-43EA-8FC5-EC285269F68A}">
      <dgm:prSet/>
      <dgm:spPr/>
      <dgm:t>
        <a:bodyPr/>
        <a:lstStyle/>
        <a:p>
          <a:endParaRPr lang="en-IN"/>
        </a:p>
      </dgm:t>
    </dgm:pt>
    <dgm:pt modelId="{5D724ED3-E391-4F8A-B335-4F1DCF34A95C}" type="sibTrans" cxnId="{05DB6CB3-9DC5-43EA-8FC5-EC285269F68A}">
      <dgm:prSet/>
      <dgm:spPr/>
      <dgm:t>
        <a:bodyPr/>
        <a:lstStyle/>
        <a:p>
          <a:endParaRPr lang="en-IN"/>
        </a:p>
      </dgm:t>
    </dgm:pt>
    <dgm:pt modelId="{BBDEF36F-C89A-4D6F-877D-F296DCBDEC88}" type="pres">
      <dgm:prSet presAssocID="{C77A1CB5-BC33-4263-8936-67D42BBE9489}" presName="Name0" presStyleCnt="0">
        <dgm:presLayoutVars>
          <dgm:dir/>
          <dgm:animLvl val="lvl"/>
          <dgm:resizeHandles val="exact"/>
        </dgm:presLayoutVars>
      </dgm:prSet>
      <dgm:spPr/>
    </dgm:pt>
    <dgm:pt modelId="{53805322-A013-4582-881D-224DB28AEBA6}" type="pres">
      <dgm:prSet presAssocID="{926BAA16-E36B-43E4-992C-F161052F4784}" presName="linNode" presStyleCnt="0"/>
      <dgm:spPr/>
    </dgm:pt>
    <dgm:pt modelId="{3447F769-8F10-462E-8BE3-09C9F80F5C61}" type="pres">
      <dgm:prSet presAssocID="{926BAA16-E36B-43E4-992C-F161052F4784}" presName="parentText" presStyleLbl="node1" presStyleIdx="0" presStyleCnt="1" custScaleX="91410" custScaleY="72231">
        <dgm:presLayoutVars>
          <dgm:chMax val="1"/>
          <dgm:bulletEnabled val="1"/>
        </dgm:presLayoutVars>
      </dgm:prSet>
      <dgm:spPr/>
    </dgm:pt>
    <dgm:pt modelId="{4FD538CA-8834-41D9-9CDD-7C3B46E09FC9}" type="pres">
      <dgm:prSet presAssocID="{926BAA16-E36B-43E4-992C-F161052F4784}" presName="descendantText" presStyleLbl="alignAccFollowNode1" presStyleIdx="0" presStyleCnt="1">
        <dgm:presLayoutVars>
          <dgm:bulletEnabled val="1"/>
        </dgm:presLayoutVars>
      </dgm:prSet>
      <dgm:spPr/>
    </dgm:pt>
  </dgm:ptLst>
  <dgm:cxnLst>
    <dgm:cxn modelId="{2DAE311C-611E-43D2-A2E4-2A8732390BDB}" type="presOf" srcId="{D0CC16DE-13CA-41E4-A25B-109F6F51CF7C}" destId="{4FD538CA-8834-41D9-9CDD-7C3B46E09FC9}" srcOrd="0" destOrd="2" presId="urn:microsoft.com/office/officeart/2005/8/layout/vList5"/>
    <dgm:cxn modelId="{E7741B2B-0FEE-492F-A637-286214404945}" type="presOf" srcId="{8D68D670-7F2B-41B2-A737-A2A169326561}" destId="{4FD538CA-8834-41D9-9CDD-7C3B46E09FC9}" srcOrd="0" destOrd="1" presId="urn:microsoft.com/office/officeart/2005/8/layout/vList5"/>
    <dgm:cxn modelId="{91E69E40-53AC-4AB9-977D-4238C9B856AF}" type="presOf" srcId="{926BAA16-E36B-43E4-992C-F161052F4784}" destId="{3447F769-8F10-462E-8BE3-09C9F80F5C61}" srcOrd="0" destOrd="0" presId="urn:microsoft.com/office/officeart/2005/8/layout/vList5"/>
    <dgm:cxn modelId="{01FADF89-E72E-46DB-8DA5-DE37F19B4618}" srcId="{C77A1CB5-BC33-4263-8936-67D42BBE9489}" destId="{926BAA16-E36B-43E4-992C-F161052F4784}" srcOrd="0" destOrd="0" parTransId="{FDE1B004-39A4-4FC2-8E87-70646FC1218C}" sibTransId="{9765A012-969A-4078-B62D-9F3AD10272DA}"/>
    <dgm:cxn modelId="{B44FE499-14DC-4B28-8844-B8DB9269D837}" type="presOf" srcId="{AA988B71-B3B5-47A5-B284-E2A47D8BD1D6}" destId="{4FD538CA-8834-41D9-9CDD-7C3B46E09FC9}" srcOrd="0" destOrd="0" presId="urn:microsoft.com/office/officeart/2005/8/layout/vList5"/>
    <dgm:cxn modelId="{D0C14A9E-D728-49D6-BCAD-11CA2CD2890C}" srcId="{926BAA16-E36B-43E4-992C-F161052F4784}" destId="{AA988B71-B3B5-47A5-B284-E2A47D8BD1D6}" srcOrd="0" destOrd="0" parTransId="{78AD839C-CB0E-43A7-8FFE-4CA5298FE975}" sibTransId="{B399EEF7-2FAE-4FCD-81CA-5742BD3F3EF2}"/>
    <dgm:cxn modelId="{05DB6CB3-9DC5-43EA-8FC5-EC285269F68A}" srcId="{926BAA16-E36B-43E4-992C-F161052F4784}" destId="{D0CC16DE-13CA-41E4-A25B-109F6F51CF7C}" srcOrd="2" destOrd="0" parTransId="{51F9E765-5A0A-4BD5-AE28-C7C5B97B0B18}" sibTransId="{5D724ED3-E391-4F8A-B335-4F1DCF34A95C}"/>
    <dgm:cxn modelId="{0C093DF5-5489-4A8B-B6CF-43ED889DAB86}" srcId="{926BAA16-E36B-43E4-992C-F161052F4784}" destId="{8D68D670-7F2B-41B2-A737-A2A169326561}" srcOrd="1" destOrd="0" parTransId="{22FC52FD-45E9-498F-8E2D-8ACB41CE0334}" sibTransId="{05868103-B136-430B-A2C6-38759280DC1B}"/>
    <dgm:cxn modelId="{A434ABFB-F9FC-4458-8DD8-7A458723CDE7}" type="presOf" srcId="{C77A1CB5-BC33-4263-8936-67D42BBE9489}" destId="{BBDEF36F-C89A-4D6F-877D-F296DCBDEC88}" srcOrd="0" destOrd="0" presId="urn:microsoft.com/office/officeart/2005/8/layout/vList5"/>
    <dgm:cxn modelId="{61EFCC04-064D-4F0D-B000-4171A5A3CDB4}" type="presParOf" srcId="{BBDEF36F-C89A-4D6F-877D-F296DCBDEC88}" destId="{53805322-A013-4582-881D-224DB28AEBA6}" srcOrd="0" destOrd="0" presId="urn:microsoft.com/office/officeart/2005/8/layout/vList5"/>
    <dgm:cxn modelId="{6C0E2656-BB4B-4758-8AFE-3692CA8B1F24}" type="presParOf" srcId="{53805322-A013-4582-881D-224DB28AEBA6}" destId="{3447F769-8F10-462E-8BE3-09C9F80F5C61}" srcOrd="0" destOrd="0" presId="urn:microsoft.com/office/officeart/2005/8/layout/vList5"/>
    <dgm:cxn modelId="{25687B17-35B0-43FC-8EA0-081E286FF11D}" type="presParOf" srcId="{53805322-A013-4582-881D-224DB28AEBA6}" destId="{4FD538CA-8834-41D9-9CDD-7C3B46E09FC9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52B5A729-2B12-4E20-938E-A30C635EEE47}" type="doc">
      <dgm:prSet loTypeId="urn:microsoft.com/office/officeart/2005/8/layout/vList5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IN"/>
        </a:p>
      </dgm:t>
    </dgm:pt>
    <dgm:pt modelId="{2078160A-ADA9-4E64-A8E5-9A698FB791EA}">
      <dgm:prSet/>
      <dgm:spPr/>
      <dgm:t>
        <a:bodyPr/>
        <a:lstStyle/>
        <a:p>
          <a:r>
            <a:rPr lang="en-IN" b="1"/>
            <a:t>DISADVANTAGES:-</a:t>
          </a:r>
          <a:endParaRPr lang="en-IN"/>
        </a:p>
      </dgm:t>
    </dgm:pt>
    <dgm:pt modelId="{E64A02BC-7506-41AE-94B7-2D9D1250547F}" type="parTrans" cxnId="{8980BAEC-CA3F-43D8-B19C-288DDC55E7D5}">
      <dgm:prSet/>
      <dgm:spPr/>
      <dgm:t>
        <a:bodyPr/>
        <a:lstStyle/>
        <a:p>
          <a:endParaRPr lang="en-IN"/>
        </a:p>
      </dgm:t>
    </dgm:pt>
    <dgm:pt modelId="{5971D974-7364-40C9-B8D9-AA4CCC9CE34D}" type="sibTrans" cxnId="{8980BAEC-CA3F-43D8-B19C-288DDC55E7D5}">
      <dgm:prSet/>
      <dgm:spPr/>
      <dgm:t>
        <a:bodyPr/>
        <a:lstStyle/>
        <a:p>
          <a:endParaRPr lang="en-IN"/>
        </a:p>
      </dgm:t>
    </dgm:pt>
    <dgm:pt modelId="{03D3BEAB-E214-4098-A9F9-60278F127CAD}">
      <dgm:prSet/>
      <dgm:spPr/>
      <dgm:t>
        <a:bodyPr/>
        <a:lstStyle/>
        <a:p>
          <a:r>
            <a:rPr lang="en-IN" b="1"/>
            <a:t>The confidentiality of information is maintained by the algorithms, and if algorithms are known then this technique is of no use.</a:t>
          </a:r>
          <a:endParaRPr lang="en-IN"/>
        </a:p>
      </dgm:t>
    </dgm:pt>
    <dgm:pt modelId="{FABF95CC-3F68-47D7-B38B-AB6F495802D0}" type="parTrans" cxnId="{78FF425F-52AB-4F29-8B64-9D92505E620F}">
      <dgm:prSet/>
      <dgm:spPr/>
      <dgm:t>
        <a:bodyPr/>
        <a:lstStyle/>
        <a:p>
          <a:endParaRPr lang="en-IN"/>
        </a:p>
      </dgm:t>
    </dgm:pt>
    <dgm:pt modelId="{4DB69B18-DA68-4561-9293-565A9A759F71}" type="sibTrans" cxnId="{78FF425F-52AB-4F29-8B64-9D92505E620F}">
      <dgm:prSet/>
      <dgm:spPr/>
      <dgm:t>
        <a:bodyPr/>
        <a:lstStyle/>
        <a:p>
          <a:endParaRPr lang="en-IN"/>
        </a:p>
      </dgm:t>
    </dgm:pt>
    <dgm:pt modelId="{D278E10C-0421-4EFA-8A83-BB5FEEAA1DA6}">
      <dgm:prSet/>
      <dgm:spPr/>
      <dgm:t>
        <a:bodyPr/>
        <a:lstStyle/>
        <a:p>
          <a:r>
            <a:rPr lang="en-IN" b="1"/>
            <a:t>Password leakage may occur and it leads to the unauthorized access of data.</a:t>
          </a:r>
          <a:endParaRPr lang="en-IN"/>
        </a:p>
      </dgm:t>
    </dgm:pt>
    <dgm:pt modelId="{49A98924-A4EF-4241-A653-E6CFA935FDF2}" type="parTrans" cxnId="{FE1E31E1-65B9-404B-9F09-4FF0FDC86072}">
      <dgm:prSet/>
      <dgm:spPr/>
      <dgm:t>
        <a:bodyPr/>
        <a:lstStyle/>
        <a:p>
          <a:endParaRPr lang="en-IN"/>
        </a:p>
      </dgm:t>
    </dgm:pt>
    <dgm:pt modelId="{5C0BCF62-03C0-48E7-B6FE-B473DA63A0E5}" type="sibTrans" cxnId="{FE1E31E1-65B9-404B-9F09-4FF0FDC86072}">
      <dgm:prSet/>
      <dgm:spPr/>
      <dgm:t>
        <a:bodyPr/>
        <a:lstStyle/>
        <a:p>
          <a:endParaRPr lang="en-IN"/>
        </a:p>
      </dgm:t>
    </dgm:pt>
    <dgm:pt modelId="{D2496B1B-2A51-4545-A55C-6FF1FE19D6A8}">
      <dgm:prSet/>
      <dgm:spPr/>
      <dgm:t>
        <a:bodyPr/>
        <a:lstStyle/>
        <a:p>
          <a:r>
            <a:rPr lang="en-IN" b="1"/>
            <a:t>If this technique is gone in the wrong hands like hackers can be very much dangerous to all.</a:t>
          </a:r>
          <a:endParaRPr lang="en-IN"/>
        </a:p>
      </dgm:t>
    </dgm:pt>
    <dgm:pt modelId="{919F6009-3194-4F13-8417-31064DE7AA30}" type="parTrans" cxnId="{C94E2ECF-6C11-4FA1-9B00-0629550FC894}">
      <dgm:prSet/>
      <dgm:spPr/>
      <dgm:t>
        <a:bodyPr/>
        <a:lstStyle/>
        <a:p>
          <a:endParaRPr lang="en-IN"/>
        </a:p>
      </dgm:t>
    </dgm:pt>
    <dgm:pt modelId="{EB3114A9-2225-471B-B5F1-71D63791B489}" type="sibTrans" cxnId="{C94E2ECF-6C11-4FA1-9B00-0629550FC894}">
      <dgm:prSet/>
      <dgm:spPr/>
      <dgm:t>
        <a:bodyPr/>
        <a:lstStyle/>
        <a:p>
          <a:endParaRPr lang="en-IN"/>
        </a:p>
      </dgm:t>
    </dgm:pt>
    <dgm:pt modelId="{43F81DEE-2844-4446-80F8-628599DC4F69}" type="pres">
      <dgm:prSet presAssocID="{52B5A729-2B12-4E20-938E-A30C635EEE47}" presName="Name0" presStyleCnt="0">
        <dgm:presLayoutVars>
          <dgm:dir/>
          <dgm:animLvl val="lvl"/>
          <dgm:resizeHandles val="exact"/>
        </dgm:presLayoutVars>
      </dgm:prSet>
      <dgm:spPr/>
    </dgm:pt>
    <dgm:pt modelId="{A1E2F589-FCB8-41CE-9167-27823DCF1255}" type="pres">
      <dgm:prSet presAssocID="{2078160A-ADA9-4E64-A8E5-9A698FB791EA}" presName="linNode" presStyleCnt="0"/>
      <dgm:spPr/>
    </dgm:pt>
    <dgm:pt modelId="{496D7CD0-30C7-46D0-9B60-289747C83F33}" type="pres">
      <dgm:prSet presAssocID="{2078160A-ADA9-4E64-A8E5-9A698FB791EA}" presName="parentText" presStyleLbl="node1" presStyleIdx="0" presStyleCnt="1" custScaleY="50348">
        <dgm:presLayoutVars>
          <dgm:chMax val="1"/>
          <dgm:bulletEnabled val="1"/>
        </dgm:presLayoutVars>
      </dgm:prSet>
      <dgm:spPr/>
    </dgm:pt>
    <dgm:pt modelId="{ADDFABAD-613A-47DA-B975-7D0D217957ED}" type="pres">
      <dgm:prSet presAssocID="{2078160A-ADA9-4E64-A8E5-9A698FB791EA}" presName="descendantText" presStyleLbl="alignAccFollowNode1" presStyleIdx="0" presStyleCnt="1">
        <dgm:presLayoutVars>
          <dgm:bulletEnabled val="1"/>
        </dgm:presLayoutVars>
      </dgm:prSet>
      <dgm:spPr/>
    </dgm:pt>
  </dgm:ptLst>
  <dgm:cxnLst>
    <dgm:cxn modelId="{96CFB00E-1998-4E17-AF7F-CC9CD64EAC0A}" type="presOf" srcId="{D2496B1B-2A51-4545-A55C-6FF1FE19D6A8}" destId="{ADDFABAD-613A-47DA-B975-7D0D217957ED}" srcOrd="0" destOrd="2" presId="urn:microsoft.com/office/officeart/2005/8/layout/vList5"/>
    <dgm:cxn modelId="{A666121B-DC1E-49EA-A2AC-721FA3C9D452}" type="presOf" srcId="{52B5A729-2B12-4E20-938E-A30C635EEE47}" destId="{43F81DEE-2844-4446-80F8-628599DC4F69}" srcOrd="0" destOrd="0" presId="urn:microsoft.com/office/officeart/2005/8/layout/vList5"/>
    <dgm:cxn modelId="{78FF425F-52AB-4F29-8B64-9D92505E620F}" srcId="{2078160A-ADA9-4E64-A8E5-9A698FB791EA}" destId="{03D3BEAB-E214-4098-A9F9-60278F127CAD}" srcOrd="0" destOrd="0" parTransId="{FABF95CC-3F68-47D7-B38B-AB6F495802D0}" sibTransId="{4DB69B18-DA68-4561-9293-565A9A759F71}"/>
    <dgm:cxn modelId="{F6B12EA5-73AB-4989-A111-43B873D19095}" type="presOf" srcId="{D278E10C-0421-4EFA-8A83-BB5FEEAA1DA6}" destId="{ADDFABAD-613A-47DA-B975-7D0D217957ED}" srcOrd="0" destOrd="1" presId="urn:microsoft.com/office/officeart/2005/8/layout/vList5"/>
    <dgm:cxn modelId="{EC4313CB-7BD3-4924-822D-44C777AAE358}" type="presOf" srcId="{03D3BEAB-E214-4098-A9F9-60278F127CAD}" destId="{ADDFABAD-613A-47DA-B975-7D0D217957ED}" srcOrd="0" destOrd="0" presId="urn:microsoft.com/office/officeart/2005/8/layout/vList5"/>
    <dgm:cxn modelId="{C94E2ECF-6C11-4FA1-9B00-0629550FC894}" srcId="{2078160A-ADA9-4E64-A8E5-9A698FB791EA}" destId="{D2496B1B-2A51-4545-A55C-6FF1FE19D6A8}" srcOrd="2" destOrd="0" parTransId="{919F6009-3194-4F13-8417-31064DE7AA30}" sibTransId="{EB3114A9-2225-471B-B5F1-71D63791B489}"/>
    <dgm:cxn modelId="{FE1E31E1-65B9-404B-9F09-4FF0FDC86072}" srcId="{2078160A-ADA9-4E64-A8E5-9A698FB791EA}" destId="{D278E10C-0421-4EFA-8A83-BB5FEEAA1DA6}" srcOrd="1" destOrd="0" parTransId="{49A98924-A4EF-4241-A653-E6CFA935FDF2}" sibTransId="{5C0BCF62-03C0-48E7-B6FE-B473DA63A0E5}"/>
    <dgm:cxn modelId="{8980BAEC-CA3F-43D8-B19C-288DDC55E7D5}" srcId="{52B5A729-2B12-4E20-938E-A30C635EEE47}" destId="{2078160A-ADA9-4E64-A8E5-9A698FB791EA}" srcOrd="0" destOrd="0" parTransId="{E64A02BC-7506-41AE-94B7-2D9D1250547F}" sibTransId="{5971D974-7364-40C9-B8D9-AA4CCC9CE34D}"/>
    <dgm:cxn modelId="{19484BF6-CBCA-4645-88E8-4406E1AE6580}" type="presOf" srcId="{2078160A-ADA9-4E64-A8E5-9A698FB791EA}" destId="{496D7CD0-30C7-46D0-9B60-289747C83F33}" srcOrd="0" destOrd="0" presId="urn:microsoft.com/office/officeart/2005/8/layout/vList5"/>
    <dgm:cxn modelId="{F4229150-0A78-433D-9C0B-0AC73335E760}" type="presParOf" srcId="{43F81DEE-2844-4446-80F8-628599DC4F69}" destId="{A1E2F589-FCB8-41CE-9167-27823DCF1255}" srcOrd="0" destOrd="0" presId="urn:microsoft.com/office/officeart/2005/8/layout/vList5"/>
    <dgm:cxn modelId="{817C8699-A3E7-4754-A7D8-47BD83CFF7B4}" type="presParOf" srcId="{A1E2F589-FCB8-41CE-9167-27823DCF1255}" destId="{496D7CD0-30C7-46D0-9B60-289747C83F33}" srcOrd="0" destOrd="0" presId="urn:microsoft.com/office/officeart/2005/8/layout/vList5"/>
    <dgm:cxn modelId="{C05D18D2-4F41-4AED-85FE-3A2D204985B3}" type="presParOf" srcId="{A1E2F589-FCB8-41CE-9167-27823DCF1255}" destId="{ADDFABAD-613A-47DA-B975-7D0D217957ED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99A35ABB-2CEF-4363-8781-A92A5237C65E}" type="doc">
      <dgm:prSet loTypeId="urn:microsoft.com/office/officeart/2005/8/layout/chevronAccent+Icon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39E6EC53-8644-4C27-A1C3-07A0F8D74DC1}">
      <dgm:prSet/>
      <dgm:spPr/>
      <dgm:t>
        <a:bodyPr/>
        <a:lstStyle/>
        <a:p>
          <a:r>
            <a:rPr lang="en-IN" b="1" baseline="0"/>
            <a:t>CONCLUSION</a:t>
          </a:r>
          <a:endParaRPr lang="en-IN"/>
        </a:p>
      </dgm:t>
    </dgm:pt>
    <dgm:pt modelId="{0BF3B89E-FD7C-4537-887D-89DE67C571EE}" type="parTrans" cxnId="{83848238-C1C6-4E29-A405-B57B89C8DC9B}">
      <dgm:prSet/>
      <dgm:spPr/>
      <dgm:t>
        <a:bodyPr/>
        <a:lstStyle/>
        <a:p>
          <a:endParaRPr lang="en-IN"/>
        </a:p>
      </dgm:t>
    </dgm:pt>
    <dgm:pt modelId="{3A295941-9000-4120-9491-DA678D190770}" type="sibTrans" cxnId="{83848238-C1C6-4E29-A405-B57B89C8DC9B}">
      <dgm:prSet/>
      <dgm:spPr/>
      <dgm:t>
        <a:bodyPr/>
        <a:lstStyle/>
        <a:p>
          <a:endParaRPr lang="en-IN"/>
        </a:p>
      </dgm:t>
    </dgm:pt>
    <dgm:pt modelId="{DDC5E924-AC84-4289-811F-12E532600FF3}" type="pres">
      <dgm:prSet presAssocID="{99A35ABB-2CEF-4363-8781-A92A5237C65E}" presName="Name0" presStyleCnt="0">
        <dgm:presLayoutVars>
          <dgm:dir/>
          <dgm:resizeHandles val="exact"/>
        </dgm:presLayoutVars>
      </dgm:prSet>
      <dgm:spPr/>
    </dgm:pt>
    <dgm:pt modelId="{5E41FDA9-DABF-4C7E-8578-82F1BCD48A23}" type="pres">
      <dgm:prSet presAssocID="{39E6EC53-8644-4C27-A1C3-07A0F8D74DC1}" presName="composite" presStyleCnt="0"/>
      <dgm:spPr/>
    </dgm:pt>
    <dgm:pt modelId="{543A69BC-622D-401D-8282-21CA1F0F3593}" type="pres">
      <dgm:prSet presAssocID="{39E6EC53-8644-4C27-A1C3-07A0F8D74DC1}" presName="bgChev" presStyleLbl="node1" presStyleIdx="0" presStyleCnt="1"/>
      <dgm:spPr/>
    </dgm:pt>
    <dgm:pt modelId="{393B6B33-D1EA-463A-8BB1-6AB7278431C4}" type="pres">
      <dgm:prSet presAssocID="{39E6EC53-8644-4C27-A1C3-07A0F8D74DC1}" presName="txNode" presStyleLbl="fgAcc1" presStyleIdx="0" presStyleCnt="1">
        <dgm:presLayoutVars>
          <dgm:bulletEnabled val="1"/>
        </dgm:presLayoutVars>
      </dgm:prSet>
      <dgm:spPr/>
    </dgm:pt>
  </dgm:ptLst>
  <dgm:cxnLst>
    <dgm:cxn modelId="{83848238-C1C6-4E29-A405-B57B89C8DC9B}" srcId="{99A35ABB-2CEF-4363-8781-A92A5237C65E}" destId="{39E6EC53-8644-4C27-A1C3-07A0F8D74DC1}" srcOrd="0" destOrd="0" parTransId="{0BF3B89E-FD7C-4537-887D-89DE67C571EE}" sibTransId="{3A295941-9000-4120-9491-DA678D190770}"/>
    <dgm:cxn modelId="{AC554594-7CCC-4582-8104-02B8DE17DA83}" type="presOf" srcId="{39E6EC53-8644-4C27-A1C3-07A0F8D74DC1}" destId="{393B6B33-D1EA-463A-8BB1-6AB7278431C4}" srcOrd="0" destOrd="0" presId="urn:microsoft.com/office/officeart/2005/8/layout/chevronAccent+Icon"/>
    <dgm:cxn modelId="{8C9C77E0-2B86-4C1C-B164-F1731AB936E7}" type="presOf" srcId="{99A35ABB-2CEF-4363-8781-A92A5237C65E}" destId="{DDC5E924-AC84-4289-811F-12E532600FF3}" srcOrd="0" destOrd="0" presId="urn:microsoft.com/office/officeart/2005/8/layout/chevronAccent+Icon"/>
    <dgm:cxn modelId="{89B72D7A-22C6-486C-802A-554AA86781EC}" type="presParOf" srcId="{DDC5E924-AC84-4289-811F-12E532600FF3}" destId="{5E41FDA9-DABF-4C7E-8578-82F1BCD48A23}" srcOrd="0" destOrd="0" presId="urn:microsoft.com/office/officeart/2005/8/layout/chevronAccent+Icon"/>
    <dgm:cxn modelId="{BE756BE9-914D-4925-BEC5-49025AD6E4D5}" type="presParOf" srcId="{5E41FDA9-DABF-4C7E-8578-82F1BCD48A23}" destId="{543A69BC-622D-401D-8282-21CA1F0F3593}" srcOrd="0" destOrd="0" presId="urn:microsoft.com/office/officeart/2005/8/layout/chevronAccent+Icon"/>
    <dgm:cxn modelId="{767C90DB-768A-4AFA-88DB-ACA2C48E9C1D}" type="presParOf" srcId="{5E41FDA9-DABF-4C7E-8578-82F1BCD48A23}" destId="{393B6B33-D1EA-463A-8BB1-6AB7278431C4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AA24BED3-ABD0-4CC8-8EBE-7825538A8BDB}" type="doc">
      <dgm:prSet loTypeId="urn:microsoft.com/office/officeart/2005/8/layout/vList3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IN"/>
        </a:p>
      </dgm:t>
    </dgm:pt>
    <dgm:pt modelId="{BA3248DF-B0E5-4137-8F5E-F1B3EDB65FE2}">
      <dgm:prSet/>
      <dgm:spPr/>
      <dgm:t>
        <a:bodyPr/>
        <a:lstStyle/>
        <a:p>
          <a:r>
            <a:rPr lang="en-US" dirty="0"/>
            <a:t>Hiding a message with steganography methods reduces the chance of a message being detected.</a:t>
          </a:r>
          <a:endParaRPr lang="en-IN" dirty="0"/>
        </a:p>
      </dgm:t>
    </dgm:pt>
    <dgm:pt modelId="{87118A58-9A08-4624-8AA7-E678BFCC0BA9}" type="parTrans" cxnId="{36A8EB84-A1F1-46B6-A3DD-498CA1B80D69}">
      <dgm:prSet/>
      <dgm:spPr/>
      <dgm:t>
        <a:bodyPr/>
        <a:lstStyle/>
        <a:p>
          <a:endParaRPr lang="en-IN"/>
        </a:p>
      </dgm:t>
    </dgm:pt>
    <dgm:pt modelId="{7BE12836-1F68-45D0-8B24-2A7730CD27DB}" type="sibTrans" cxnId="{36A8EB84-A1F1-46B6-A3DD-498CA1B80D69}">
      <dgm:prSet/>
      <dgm:spPr/>
      <dgm:t>
        <a:bodyPr/>
        <a:lstStyle/>
        <a:p>
          <a:endParaRPr lang="en-IN"/>
        </a:p>
      </dgm:t>
    </dgm:pt>
    <dgm:pt modelId="{31FC08DC-056E-4D84-8D51-BF287C052954}">
      <dgm:prSet/>
      <dgm:spPr/>
      <dgm:t>
        <a:bodyPr/>
        <a:lstStyle/>
        <a:p>
          <a:r>
            <a:rPr lang="en-US"/>
            <a:t>In and of itself, steganography is not a good solution to secrecy, but neither is simple substitution and short block permutation for encryption. But if these methods are combined, you have much stronger encryption routines.</a:t>
          </a:r>
          <a:endParaRPr lang="en-IN"/>
        </a:p>
      </dgm:t>
    </dgm:pt>
    <dgm:pt modelId="{C003B743-2915-4A39-8032-364C05D4A66B}" type="parTrans" cxnId="{12FEED6A-D7D4-4A90-8B8A-5F32FC874D4F}">
      <dgm:prSet/>
      <dgm:spPr/>
      <dgm:t>
        <a:bodyPr/>
        <a:lstStyle/>
        <a:p>
          <a:endParaRPr lang="en-IN"/>
        </a:p>
      </dgm:t>
    </dgm:pt>
    <dgm:pt modelId="{BF6506D4-AAFD-4B82-8F96-070A214D172F}" type="sibTrans" cxnId="{12FEED6A-D7D4-4A90-8B8A-5F32FC874D4F}">
      <dgm:prSet/>
      <dgm:spPr/>
      <dgm:t>
        <a:bodyPr/>
        <a:lstStyle/>
        <a:p>
          <a:endParaRPr lang="en-IN"/>
        </a:p>
      </dgm:t>
    </dgm:pt>
    <dgm:pt modelId="{3DFEAFD1-2669-4776-9A82-E16F5F07C2A3}">
      <dgm:prSet/>
      <dgm:spPr/>
      <dgm:t>
        <a:bodyPr/>
        <a:lstStyle/>
        <a:p>
          <a:r>
            <a:rPr lang="en-US" dirty="0"/>
            <a:t>Like any tool, steganography is neither inherently good nor evil, it is the manner in which it is used which will determine whether it is a benefit or a detriment to our society.</a:t>
          </a:r>
          <a:endParaRPr lang="en-IN" dirty="0"/>
        </a:p>
      </dgm:t>
    </dgm:pt>
    <dgm:pt modelId="{7F817447-A649-4D46-9DD1-50B1318114F4}" type="parTrans" cxnId="{FD6B7BE8-E8B5-482B-B571-D5DA6269BBFD}">
      <dgm:prSet/>
      <dgm:spPr/>
      <dgm:t>
        <a:bodyPr/>
        <a:lstStyle/>
        <a:p>
          <a:endParaRPr lang="en-IN"/>
        </a:p>
      </dgm:t>
    </dgm:pt>
    <dgm:pt modelId="{A504B55A-594F-4C44-B5B3-6FFC47D0556C}" type="sibTrans" cxnId="{FD6B7BE8-E8B5-482B-B571-D5DA6269BBFD}">
      <dgm:prSet/>
      <dgm:spPr/>
      <dgm:t>
        <a:bodyPr/>
        <a:lstStyle/>
        <a:p>
          <a:endParaRPr lang="en-IN"/>
        </a:p>
      </dgm:t>
    </dgm:pt>
    <dgm:pt modelId="{4F77AEB4-499D-4F8B-977F-84726184B8D4}" type="pres">
      <dgm:prSet presAssocID="{AA24BED3-ABD0-4CC8-8EBE-7825538A8BDB}" presName="linearFlow" presStyleCnt="0">
        <dgm:presLayoutVars>
          <dgm:dir/>
          <dgm:resizeHandles val="exact"/>
        </dgm:presLayoutVars>
      </dgm:prSet>
      <dgm:spPr/>
    </dgm:pt>
    <dgm:pt modelId="{9C16BB11-7419-44C8-81D9-B34C9287C88C}" type="pres">
      <dgm:prSet presAssocID="{BA3248DF-B0E5-4137-8F5E-F1B3EDB65FE2}" presName="composite" presStyleCnt="0"/>
      <dgm:spPr/>
    </dgm:pt>
    <dgm:pt modelId="{CEDFE14B-4916-43FB-A3E2-3D431EC02055}" type="pres">
      <dgm:prSet presAssocID="{BA3248DF-B0E5-4137-8F5E-F1B3EDB65FE2}" presName="imgShp" presStyleLbl="fgImgPlace1" presStyleIdx="0" presStyleCnt="3" custScaleX="76220" custScaleY="68476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2000" r="-22000"/>
          </a:stretch>
        </a:blipFill>
      </dgm:spPr>
    </dgm:pt>
    <dgm:pt modelId="{1D899875-01CD-4BFC-987B-59BCACBE1172}" type="pres">
      <dgm:prSet presAssocID="{BA3248DF-B0E5-4137-8F5E-F1B3EDB65FE2}" presName="txShp" presStyleLbl="node1" presStyleIdx="0" presStyleCnt="3" custScaleX="110664">
        <dgm:presLayoutVars>
          <dgm:bulletEnabled val="1"/>
        </dgm:presLayoutVars>
      </dgm:prSet>
      <dgm:spPr/>
    </dgm:pt>
    <dgm:pt modelId="{C17349AC-AD45-4140-80E8-E7F974327167}" type="pres">
      <dgm:prSet presAssocID="{7BE12836-1F68-45D0-8B24-2A7730CD27DB}" presName="spacing" presStyleCnt="0"/>
      <dgm:spPr/>
    </dgm:pt>
    <dgm:pt modelId="{1E9E3E08-5476-4FEA-9E9D-0E55FF93AF33}" type="pres">
      <dgm:prSet presAssocID="{31FC08DC-056E-4D84-8D51-BF287C052954}" presName="composite" presStyleCnt="0"/>
      <dgm:spPr/>
    </dgm:pt>
    <dgm:pt modelId="{8EFAB2A9-CB7A-4E78-BA0A-03C6799EB26B}" type="pres">
      <dgm:prSet presAssocID="{31FC08DC-056E-4D84-8D51-BF287C052954}" presName="imgShp" presStyleLbl="fgImgPlace1" presStyleIdx="1" presStyleCnt="3" custScaleX="76220" custScaleY="83099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</dgm:spPr>
    </dgm:pt>
    <dgm:pt modelId="{DE88809C-28FE-4665-A05C-45F52E73706B}" type="pres">
      <dgm:prSet presAssocID="{31FC08DC-056E-4D84-8D51-BF287C052954}" presName="txShp" presStyleLbl="node1" presStyleIdx="1" presStyleCnt="3" custScaleX="105196">
        <dgm:presLayoutVars>
          <dgm:bulletEnabled val="1"/>
        </dgm:presLayoutVars>
      </dgm:prSet>
      <dgm:spPr/>
    </dgm:pt>
    <dgm:pt modelId="{401FEC0F-C661-4A74-A9E4-DF9753F37C2B}" type="pres">
      <dgm:prSet presAssocID="{BF6506D4-AAFD-4B82-8F96-070A214D172F}" presName="spacing" presStyleCnt="0"/>
      <dgm:spPr/>
    </dgm:pt>
    <dgm:pt modelId="{DCF49035-30C7-446C-B228-82AFEA848C11}" type="pres">
      <dgm:prSet presAssocID="{3DFEAFD1-2669-4776-9A82-E16F5F07C2A3}" presName="composite" presStyleCnt="0"/>
      <dgm:spPr/>
    </dgm:pt>
    <dgm:pt modelId="{E76E56B7-8AA6-48DA-A682-605F858818E3}" type="pres">
      <dgm:prSet presAssocID="{3DFEAFD1-2669-4776-9A82-E16F5F07C2A3}" presName="imgShp" presStyleLbl="fgImgPlace1" presStyleIdx="2" presStyleCnt="3" custScaleX="76220" custScaleY="68077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2000" r="-42000"/>
          </a:stretch>
        </a:blipFill>
      </dgm:spPr>
    </dgm:pt>
    <dgm:pt modelId="{9A27B392-401E-4D65-9825-37E0CAA11256}" type="pres">
      <dgm:prSet presAssocID="{3DFEAFD1-2669-4776-9A82-E16F5F07C2A3}" presName="txShp" presStyleLbl="node1" presStyleIdx="2" presStyleCnt="3" custScaleX="102462">
        <dgm:presLayoutVars>
          <dgm:bulletEnabled val="1"/>
        </dgm:presLayoutVars>
      </dgm:prSet>
      <dgm:spPr/>
    </dgm:pt>
  </dgm:ptLst>
  <dgm:cxnLst>
    <dgm:cxn modelId="{6B83B119-6CE5-4461-8708-1638BFE049BC}" type="presOf" srcId="{31FC08DC-056E-4D84-8D51-BF287C052954}" destId="{DE88809C-28FE-4665-A05C-45F52E73706B}" srcOrd="0" destOrd="0" presId="urn:microsoft.com/office/officeart/2005/8/layout/vList3"/>
    <dgm:cxn modelId="{12FEED6A-D7D4-4A90-8B8A-5F32FC874D4F}" srcId="{AA24BED3-ABD0-4CC8-8EBE-7825538A8BDB}" destId="{31FC08DC-056E-4D84-8D51-BF287C052954}" srcOrd="1" destOrd="0" parTransId="{C003B743-2915-4A39-8032-364C05D4A66B}" sibTransId="{BF6506D4-AAFD-4B82-8F96-070A214D172F}"/>
    <dgm:cxn modelId="{E1300E70-56EB-4A24-BC3E-43872F2F12A3}" type="presOf" srcId="{3DFEAFD1-2669-4776-9A82-E16F5F07C2A3}" destId="{9A27B392-401E-4D65-9825-37E0CAA11256}" srcOrd="0" destOrd="0" presId="urn:microsoft.com/office/officeart/2005/8/layout/vList3"/>
    <dgm:cxn modelId="{EFC2D582-461A-4C59-9F4A-31D3FB01DA6F}" type="presOf" srcId="{BA3248DF-B0E5-4137-8F5E-F1B3EDB65FE2}" destId="{1D899875-01CD-4BFC-987B-59BCACBE1172}" srcOrd="0" destOrd="0" presId="urn:microsoft.com/office/officeart/2005/8/layout/vList3"/>
    <dgm:cxn modelId="{36A8EB84-A1F1-46B6-A3DD-498CA1B80D69}" srcId="{AA24BED3-ABD0-4CC8-8EBE-7825538A8BDB}" destId="{BA3248DF-B0E5-4137-8F5E-F1B3EDB65FE2}" srcOrd="0" destOrd="0" parTransId="{87118A58-9A08-4624-8AA7-E678BFCC0BA9}" sibTransId="{7BE12836-1F68-45D0-8B24-2A7730CD27DB}"/>
    <dgm:cxn modelId="{1BB2BE87-24C3-452F-BA2B-FE260346290B}" type="presOf" srcId="{AA24BED3-ABD0-4CC8-8EBE-7825538A8BDB}" destId="{4F77AEB4-499D-4F8B-977F-84726184B8D4}" srcOrd="0" destOrd="0" presId="urn:microsoft.com/office/officeart/2005/8/layout/vList3"/>
    <dgm:cxn modelId="{FD6B7BE8-E8B5-482B-B571-D5DA6269BBFD}" srcId="{AA24BED3-ABD0-4CC8-8EBE-7825538A8BDB}" destId="{3DFEAFD1-2669-4776-9A82-E16F5F07C2A3}" srcOrd="2" destOrd="0" parTransId="{7F817447-A649-4D46-9DD1-50B1318114F4}" sibTransId="{A504B55A-594F-4C44-B5B3-6FFC47D0556C}"/>
    <dgm:cxn modelId="{443B4C6F-798F-474B-99A1-2A585A2ECFC8}" type="presParOf" srcId="{4F77AEB4-499D-4F8B-977F-84726184B8D4}" destId="{9C16BB11-7419-44C8-81D9-B34C9287C88C}" srcOrd="0" destOrd="0" presId="urn:microsoft.com/office/officeart/2005/8/layout/vList3"/>
    <dgm:cxn modelId="{26CF26CB-B3AB-469C-81A3-DE55EADCE5EF}" type="presParOf" srcId="{9C16BB11-7419-44C8-81D9-B34C9287C88C}" destId="{CEDFE14B-4916-43FB-A3E2-3D431EC02055}" srcOrd="0" destOrd="0" presId="urn:microsoft.com/office/officeart/2005/8/layout/vList3"/>
    <dgm:cxn modelId="{05557A10-37A8-452F-A926-CDB41A0A9D91}" type="presParOf" srcId="{9C16BB11-7419-44C8-81D9-B34C9287C88C}" destId="{1D899875-01CD-4BFC-987B-59BCACBE1172}" srcOrd="1" destOrd="0" presId="urn:microsoft.com/office/officeart/2005/8/layout/vList3"/>
    <dgm:cxn modelId="{8ED944BE-3694-41C8-B2C7-1EB558FA39AC}" type="presParOf" srcId="{4F77AEB4-499D-4F8B-977F-84726184B8D4}" destId="{C17349AC-AD45-4140-80E8-E7F974327167}" srcOrd="1" destOrd="0" presId="urn:microsoft.com/office/officeart/2005/8/layout/vList3"/>
    <dgm:cxn modelId="{9D4A1D5C-9B5D-41B4-BD8A-C8513D9C8C94}" type="presParOf" srcId="{4F77AEB4-499D-4F8B-977F-84726184B8D4}" destId="{1E9E3E08-5476-4FEA-9E9D-0E55FF93AF33}" srcOrd="2" destOrd="0" presId="urn:microsoft.com/office/officeart/2005/8/layout/vList3"/>
    <dgm:cxn modelId="{3BE195B7-A7ED-40AC-A1A1-5B80C63FF7BA}" type="presParOf" srcId="{1E9E3E08-5476-4FEA-9E9D-0E55FF93AF33}" destId="{8EFAB2A9-CB7A-4E78-BA0A-03C6799EB26B}" srcOrd="0" destOrd="0" presId="urn:microsoft.com/office/officeart/2005/8/layout/vList3"/>
    <dgm:cxn modelId="{D7B0877B-B3FD-468E-9EBD-E623D2972B7A}" type="presParOf" srcId="{1E9E3E08-5476-4FEA-9E9D-0E55FF93AF33}" destId="{DE88809C-28FE-4665-A05C-45F52E73706B}" srcOrd="1" destOrd="0" presId="urn:microsoft.com/office/officeart/2005/8/layout/vList3"/>
    <dgm:cxn modelId="{CB056529-93B4-4D28-A628-C6501913C031}" type="presParOf" srcId="{4F77AEB4-499D-4F8B-977F-84726184B8D4}" destId="{401FEC0F-C661-4A74-A9E4-DF9753F37C2B}" srcOrd="3" destOrd="0" presId="urn:microsoft.com/office/officeart/2005/8/layout/vList3"/>
    <dgm:cxn modelId="{FDAFD1C5-3DE6-400D-8FA1-4DFD1B564DD8}" type="presParOf" srcId="{4F77AEB4-499D-4F8B-977F-84726184B8D4}" destId="{DCF49035-30C7-446C-B228-82AFEA848C11}" srcOrd="4" destOrd="0" presId="urn:microsoft.com/office/officeart/2005/8/layout/vList3"/>
    <dgm:cxn modelId="{FCCA7A0C-CC54-4F03-A34F-2B1C81B6E809}" type="presParOf" srcId="{DCF49035-30C7-446C-B228-82AFEA848C11}" destId="{E76E56B7-8AA6-48DA-A682-605F858818E3}" srcOrd="0" destOrd="0" presId="urn:microsoft.com/office/officeart/2005/8/layout/vList3"/>
    <dgm:cxn modelId="{81A6FE88-FDFA-4DBE-9A04-9DFFF4C6B1D9}" type="presParOf" srcId="{DCF49035-30C7-446C-B228-82AFEA848C11}" destId="{9A27B392-401E-4D65-9825-37E0CAA11256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29259BF-1DE0-4045-91E0-2C6345DAE41B}" type="doc">
      <dgm:prSet loTypeId="urn:microsoft.com/office/officeart/2005/8/layout/chevronAccent+Icon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FA8292CA-28C3-4B5D-905D-95FD6E2DE6A4}">
      <dgm:prSet/>
      <dgm:spPr/>
      <dgm:t>
        <a:bodyPr/>
        <a:lstStyle/>
        <a:p>
          <a:r>
            <a:rPr lang="en-US" b="1" baseline="0"/>
            <a:t>INTRODUCTION</a:t>
          </a:r>
          <a:endParaRPr lang="en-IN"/>
        </a:p>
      </dgm:t>
    </dgm:pt>
    <dgm:pt modelId="{2EA468FC-1460-4C48-851E-DE428DE9B96A}" type="parTrans" cxnId="{DB071D69-9FE8-462F-96C6-213F06628999}">
      <dgm:prSet/>
      <dgm:spPr/>
      <dgm:t>
        <a:bodyPr/>
        <a:lstStyle/>
        <a:p>
          <a:endParaRPr lang="en-IN"/>
        </a:p>
      </dgm:t>
    </dgm:pt>
    <dgm:pt modelId="{8DC159EA-D431-44A7-BA2F-A9A0FC7DAD9C}" type="sibTrans" cxnId="{DB071D69-9FE8-462F-96C6-213F06628999}">
      <dgm:prSet/>
      <dgm:spPr/>
      <dgm:t>
        <a:bodyPr/>
        <a:lstStyle/>
        <a:p>
          <a:endParaRPr lang="en-IN"/>
        </a:p>
      </dgm:t>
    </dgm:pt>
    <dgm:pt modelId="{0F9FD0D1-509B-468D-9F40-95BBADCD04B2}" type="pres">
      <dgm:prSet presAssocID="{129259BF-1DE0-4045-91E0-2C6345DAE41B}" presName="Name0" presStyleCnt="0">
        <dgm:presLayoutVars>
          <dgm:dir/>
          <dgm:resizeHandles val="exact"/>
        </dgm:presLayoutVars>
      </dgm:prSet>
      <dgm:spPr/>
    </dgm:pt>
    <dgm:pt modelId="{6F533011-1BD8-4C16-A040-4AF2385AE2C6}" type="pres">
      <dgm:prSet presAssocID="{FA8292CA-28C3-4B5D-905D-95FD6E2DE6A4}" presName="composite" presStyleCnt="0"/>
      <dgm:spPr/>
    </dgm:pt>
    <dgm:pt modelId="{AF38D4B4-E3AC-472E-97C7-6BDD1D190AB9}" type="pres">
      <dgm:prSet presAssocID="{FA8292CA-28C3-4B5D-905D-95FD6E2DE6A4}" presName="bgChev" presStyleLbl="node1" presStyleIdx="0" presStyleCnt="1"/>
      <dgm:spPr/>
    </dgm:pt>
    <dgm:pt modelId="{781DC21C-D720-4EC3-A51F-87411999F616}" type="pres">
      <dgm:prSet presAssocID="{FA8292CA-28C3-4B5D-905D-95FD6E2DE6A4}" presName="txNode" presStyleLbl="fgAcc1" presStyleIdx="0" presStyleCnt="1">
        <dgm:presLayoutVars>
          <dgm:bulletEnabled val="1"/>
        </dgm:presLayoutVars>
      </dgm:prSet>
      <dgm:spPr/>
    </dgm:pt>
  </dgm:ptLst>
  <dgm:cxnLst>
    <dgm:cxn modelId="{DB071D69-9FE8-462F-96C6-213F06628999}" srcId="{129259BF-1DE0-4045-91E0-2C6345DAE41B}" destId="{FA8292CA-28C3-4B5D-905D-95FD6E2DE6A4}" srcOrd="0" destOrd="0" parTransId="{2EA468FC-1460-4C48-851E-DE428DE9B96A}" sibTransId="{8DC159EA-D431-44A7-BA2F-A9A0FC7DAD9C}"/>
    <dgm:cxn modelId="{34420E8D-4736-41F0-9498-CB861032147B}" type="presOf" srcId="{129259BF-1DE0-4045-91E0-2C6345DAE41B}" destId="{0F9FD0D1-509B-468D-9F40-95BBADCD04B2}" srcOrd="0" destOrd="0" presId="urn:microsoft.com/office/officeart/2005/8/layout/chevronAccent+Icon"/>
    <dgm:cxn modelId="{045C4D8F-8CBA-4026-A3AD-8B38AFC47FB5}" type="presOf" srcId="{FA8292CA-28C3-4B5D-905D-95FD6E2DE6A4}" destId="{781DC21C-D720-4EC3-A51F-87411999F616}" srcOrd="0" destOrd="0" presId="urn:microsoft.com/office/officeart/2005/8/layout/chevronAccent+Icon"/>
    <dgm:cxn modelId="{771DE76E-DA74-4D28-9AD3-EBF3C565C7FB}" type="presParOf" srcId="{0F9FD0D1-509B-468D-9F40-95BBADCD04B2}" destId="{6F533011-1BD8-4C16-A040-4AF2385AE2C6}" srcOrd="0" destOrd="0" presId="urn:microsoft.com/office/officeart/2005/8/layout/chevronAccent+Icon"/>
    <dgm:cxn modelId="{DC7685FE-CF66-4ED0-AE96-81D1BEAAA669}" type="presParOf" srcId="{6F533011-1BD8-4C16-A040-4AF2385AE2C6}" destId="{AF38D4B4-E3AC-472E-97C7-6BDD1D190AB9}" srcOrd="0" destOrd="0" presId="urn:microsoft.com/office/officeart/2005/8/layout/chevronAccent+Icon"/>
    <dgm:cxn modelId="{B4A69F16-79AB-426D-B69C-1BEF2FB07E4A}" type="presParOf" srcId="{6F533011-1BD8-4C16-A040-4AF2385AE2C6}" destId="{781DC21C-D720-4EC3-A51F-87411999F616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5CBDEF3-28B6-41D6-A53C-4B6DD6CDD6B1}" type="doc">
      <dgm:prSet loTypeId="urn:microsoft.com/office/officeart/2005/8/layout/target3" loCatId="relationship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IN"/>
        </a:p>
      </dgm:t>
    </dgm:pt>
    <dgm:pt modelId="{4ED20E75-AC79-422C-A622-6148EE3E8F9B}">
      <dgm:prSet/>
      <dgm:spPr/>
      <dgm:t>
        <a:bodyPr/>
        <a:lstStyle/>
        <a:p>
          <a:r>
            <a:rPr lang="en-IN"/>
            <a:t>Steganography comes from the Greek word, “STEGANO” means “COVERED” and “GRAPHY” means “WRITING”.</a:t>
          </a:r>
        </a:p>
      </dgm:t>
    </dgm:pt>
    <dgm:pt modelId="{D732D1B6-4A73-426A-A3EB-1058C7A231A2}" type="parTrans" cxnId="{80A316A0-7CCA-4AF5-8A40-EE51F062ACE9}">
      <dgm:prSet/>
      <dgm:spPr/>
      <dgm:t>
        <a:bodyPr/>
        <a:lstStyle/>
        <a:p>
          <a:endParaRPr lang="en-IN"/>
        </a:p>
      </dgm:t>
    </dgm:pt>
    <dgm:pt modelId="{8296FBCF-D71B-4A39-B572-331AC6D7C161}" type="sibTrans" cxnId="{80A316A0-7CCA-4AF5-8A40-EE51F062ACE9}">
      <dgm:prSet/>
      <dgm:spPr/>
      <dgm:t>
        <a:bodyPr/>
        <a:lstStyle/>
        <a:p>
          <a:endParaRPr lang="en-IN"/>
        </a:p>
      </dgm:t>
    </dgm:pt>
    <dgm:pt modelId="{E74BC6A7-C7F3-4CA0-8BD4-4E2D25420358}">
      <dgm:prSet/>
      <dgm:spPr/>
      <dgm:t>
        <a:bodyPr/>
        <a:lstStyle/>
        <a:p>
          <a:r>
            <a:rPr lang="en-IN"/>
            <a:t>Steganography is an art of hiding information inside information.</a:t>
          </a:r>
        </a:p>
      </dgm:t>
    </dgm:pt>
    <dgm:pt modelId="{32C2D523-7FF1-4028-ABD4-36CC2D35031A}" type="parTrans" cxnId="{87CC6D47-7082-4A28-8598-7411D05FE7B0}">
      <dgm:prSet/>
      <dgm:spPr/>
      <dgm:t>
        <a:bodyPr/>
        <a:lstStyle/>
        <a:p>
          <a:endParaRPr lang="en-IN"/>
        </a:p>
      </dgm:t>
    </dgm:pt>
    <dgm:pt modelId="{733916B8-F959-4959-A64D-FC66A9C8F095}" type="sibTrans" cxnId="{87CC6D47-7082-4A28-8598-7411D05FE7B0}">
      <dgm:prSet/>
      <dgm:spPr/>
      <dgm:t>
        <a:bodyPr/>
        <a:lstStyle/>
        <a:p>
          <a:endParaRPr lang="en-IN"/>
        </a:p>
      </dgm:t>
    </dgm:pt>
    <dgm:pt modelId="{AD0E3A3F-BAE4-41F8-9CCA-D31C67E4F815}">
      <dgm:prSet/>
      <dgm:spPr/>
      <dgm:t>
        <a:bodyPr/>
        <a:lstStyle/>
        <a:p>
          <a:r>
            <a:rPr lang="en-IN"/>
            <a:t>The main objective of steganography is mainly concerned with the protection of contents of the hidden information.</a:t>
          </a:r>
        </a:p>
      </dgm:t>
    </dgm:pt>
    <dgm:pt modelId="{BCC992A4-70AE-4FA4-A79D-D712F20673D8}" type="parTrans" cxnId="{A638A025-9B1B-4CB7-8559-33D05FD8BACD}">
      <dgm:prSet/>
      <dgm:spPr/>
      <dgm:t>
        <a:bodyPr/>
        <a:lstStyle/>
        <a:p>
          <a:endParaRPr lang="en-IN"/>
        </a:p>
      </dgm:t>
    </dgm:pt>
    <dgm:pt modelId="{E0D0BBED-B759-406C-BAAA-8224CBF427BD}" type="sibTrans" cxnId="{A638A025-9B1B-4CB7-8559-33D05FD8BACD}">
      <dgm:prSet/>
      <dgm:spPr/>
      <dgm:t>
        <a:bodyPr/>
        <a:lstStyle/>
        <a:p>
          <a:endParaRPr lang="en-IN"/>
        </a:p>
      </dgm:t>
    </dgm:pt>
    <dgm:pt modelId="{3065D01F-8139-46C0-AA26-61E13C9040BF}" type="pres">
      <dgm:prSet presAssocID="{25CBDEF3-28B6-41D6-A53C-4B6DD6CDD6B1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04C6BC16-2D66-4D2D-9CDF-8E6C6AB2F43B}" type="pres">
      <dgm:prSet presAssocID="{4ED20E75-AC79-422C-A622-6148EE3E8F9B}" presName="circle1" presStyleLbl="node1" presStyleIdx="0" presStyleCnt="3"/>
      <dgm:spPr/>
    </dgm:pt>
    <dgm:pt modelId="{144EC198-D094-41EE-80B8-2ABF9213604D}" type="pres">
      <dgm:prSet presAssocID="{4ED20E75-AC79-422C-A622-6148EE3E8F9B}" presName="space" presStyleCnt="0"/>
      <dgm:spPr/>
    </dgm:pt>
    <dgm:pt modelId="{1BA8417B-6C6F-4B35-911F-C49C6760EC3A}" type="pres">
      <dgm:prSet presAssocID="{4ED20E75-AC79-422C-A622-6148EE3E8F9B}" presName="rect1" presStyleLbl="alignAcc1" presStyleIdx="0" presStyleCnt="3"/>
      <dgm:spPr/>
    </dgm:pt>
    <dgm:pt modelId="{7C823362-7CBE-4468-BD52-A579CBDF78DB}" type="pres">
      <dgm:prSet presAssocID="{E74BC6A7-C7F3-4CA0-8BD4-4E2D25420358}" presName="vertSpace2" presStyleLbl="node1" presStyleIdx="0" presStyleCnt="3"/>
      <dgm:spPr/>
    </dgm:pt>
    <dgm:pt modelId="{5528B3BD-A191-4182-AE1A-3174B154F75C}" type="pres">
      <dgm:prSet presAssocID="{E74BC6A7-C7F3-4CA0-8BD4-4E2D25420358}" presName="circle2" presStyleLbl="node1" presStyleIdx="1" presStyleCnt="3"/>
      <dgm:spPr/>
    </dgm:pt>
    <dgm:pt modelId="{B2B9C09D-7543-40E0-BE89-924349200352}" type="pres">
      <dgm:prSet presAssocID="{E74BC6A7-C7F3-4CA0-8BD4-4E2D25420358}" presName="rect2" presStyleLbl="alignAcc1" presStyleIdx="1" presStyleCnt="3"/>
      <dgm:spPr/>
    </dgm:pt>
    <dgm:pt modelId="{22744F86-D2A2-416C-97E6-F13F349F5A01}" type="pres">
      <dgm:prSet presAssocID="{AD0E3A3F-BAE4-41F8-9CCA-D31C67E4F815}" presName="vertSpace3" presStyleLbl="node1" presStyleIdx="1" presStyleCnt="3"/>
      <dgm:spPr/>
    </dgm:pt>
    <dgm:pt modelId="{DEE68555-9A36-43B8-95B7-2FB982F3D293}" type="pres">
      <dgm:prSet presAssocID="{AD0E3A3F-BAE4-41F8-9CCA-D31C67E4F815}" presName="circle3" presStyleLbl="node1" presStyleIdx="2" presStyleCnt="3"/>
      <dgm:spPr/>
    </dgm:pt>
    <dgm:pt modelId="{BABF3C12-0B7A-4F1F-A6EF-41B6CA66A97B}" type="pres">
      <dgm:prSet presAssocID="{AD0E3A3F-BAE4-41F8-9CCA-D31C67E4F815}" presName="rect3" presStyleLbl="alignAcc1" presStyleIdx="2" presStyleCnt="3"/>
      <dgm:spPr/>
    </dgm:pt>
    <dgm:pt modelId="{3A7CED73-A068-4C6D-A7CF-647A17D0A2F4}" type="pres">
      <dgm:prSet presAssocID="{4ED20E75-AC79-422C-A622-6148EE3E8F9B}" presName="rect1ParTxNoCh" presStyleLbl="alignAcc1" presStyleIdx="2" presStyleCnt="3">
        <dgm:presLayoutVars>
          <dgm:chMax val="1"/>
          <dgm:bulletEnabled val="1"/>
        </dgm:presLayoutVars>
      </dgm:prSet>
      <dgm:spPr/>
    </dgm:pt>
    <dgm:pt modelId="{3D1D59E6-422B-4066-AEEC-532FF47C2087}" type="pres">
      <dgm:prSet presAssocID="{E74BC6A7-C7F3-4CA0-8BD4-4E2D25420358}" presName="rect2ParTxNoCh" presStyleLbl="alignAcc1" presStyleIdx="2" presStyleCnt="3">
        <dgm:presLayoutVars>
          <dgm:chMax val="1"/>
          <dgm:bulletEnabled val="1"/>
        </dgm:presLayoutVars>
      </dgm:prSet>
      <dgm:spPr/>
    </dgm:pt>
    <dgm:pt modelId="{45900D54-8E81-4064-9E56-FE61796E9FC0}" type="pres">
      <dgm:prSet presAssocID="{AD0E3A3F-BAE4-41F8-9CCA-D31C67E4F815}" presName="rect3ParTxNoCh" presStyleLbl="alignAcc1" presStyleIdx="2" presStyleCnt="3">
        <dgm:presLayoutVars>
          <dgm:chMax val="1"/>
          <dgm:bulletEnabled val="1"/>
        </dgm:presLayoutVars>
      </dgm:prSet>
      <dgm:spPr/>
    </dgm:pt>
  </dgm:ptLst>
  <dgm:cxnLst>
    <dgm:cxn modelId="{A638A025-9B1B-4CB7-8559-33D05FD8BACD}" srcId="{25CBDEF3-28B6-41D6-A53C-4B6DD6CDD6B1}" destId="{AD0E3A3F-BAE4-41F8-9CCA-D31C67E4F815}" srcOrd="2" destOrd="0" parTransId="{BCC992A4-70AE-4FA4-A79D-D712F20673D8}" sibTransId="{E0D0BBED-B759-406C-BAAA-8224CBF427BD}"/>
    <dgm:cxn modelId="{A4730C35-06CC-4825-9CA6-0D3E027D9DF2}" type="presOf" srcId="{E74BC6A7-C7F3-4CA0-8BD4-4E2D25420358}" destId="{3D1D59E6-422B-4066-AEEC-532FF47C2087}" srcOrd="1" destOrd="0" presId="urn:microsoft.com/office/officeart/2005/8/layout/target3"/>
    <dgm:cxn modelId="{87CC6D47-7082-4A28-8598-7411D05FE7B0}" srcId="{25CBDEF3-28B6-41D6-A53C-4B6DD6CDD6B1}" destId="{E74BC6A7-C7F3-4CA0-8BD4-4E2D25420358}" srcOrd="1" destOrd="0" parTransId="{32C2D523-7FF1-4028-ABD4-36CC2D35031A}" sibTransId="{733916B8-F959-4959-A64D-FC66A9C8F095}"/>
    <dgm:cxn modelId="{0B59886E-C341-4120-BAA3-034A1D61D641}" type="presOf" srcId="{25CBDEF3-28B6-41D6-A53C-4B6DD6CDD6B1}" destId="{3065D01F-8139-46C0-AA26-61E13C9040BF}" srcOrd="0" destOrd="0" presId="urn:microsoft.com/office/officeart/2005/8/layout/target3"/>
    <dgm:cxn modelId="{80A316A0-7CCA-4AF5-8A40-EE51F062ACE9}" srcId="{25CBDEF3-28B6-41D6-A53C-4B6DD6CDD6B1}" destId="{4ED20E75-AC79-422C-A622-6148EE3E8F9B}" srcOrd="0" destOrd="0" parTransId="{D732D1B6-4A73-426A-A3EB-1058C7A231A2}" sibTransId="{8296FBCF-D71B-4A39-B572-331AC6D7C161}"/>
    <dgm:cxn modelId="{01D9C5A9-63DD-4746-8641-F770CDB7379E}" type="presOf" srcId="{AD0E3A3F-BAE4-41F8-9CCA-D31C67E4F815}" destId="{BABF3C12-0B7A-4F1F-A6EF-41B6CA66A97B}" srcOrd="0" destOrd="0" presId="urn:microsoft.com/office/officeart/2005/8/layout/target3"/>
    <dgm:cxn modelId="{E8222DCA-2B05-4974-85C2-B4D2DFAD625C}" type="presOf" srcId="{AD0E3A3F-BAE4-41F8-9CCA-D31C67E4F815}" destId="{45900D54-8E81-4064-9E56-FE61796E9FC0}" srcOrd="1" destOrd="0" presId="urn:microsoft.com/office/officeart/2005/8/layout/target3"/>
    <dgm:cxn modelId="{EBEF22CC-9582-4DB7-8759-10C3E2CB09ED}" type="presOf" srcId="{4ED20E75-AC79-422C-A622-6148EE3E8F9B}" destId="{3A7CED73-A068-4C6D-A7CF-647A17D0A2F4}" srcOrd="1" destOrd="0" presId="urn:microsoft.com/office/officeart/2005/8/layout/target3"/>
    <dgm:cxn modelId="{B55BB8CD-7E00-4550-ABEE-8096E64E4C72}" type="presOf" srcId="{4ED20E75-AC79-422C-A622-6148EE3E8F9B}" destId="{1BA8417B-6C6F-4B35-911F-C49C6760EC3A}" srcOrd="0" destOrd="0" presId="urn:microsoft.com/office/officeart/2005/8/layout/target3"/>
    <dgm:cxn modelId="{681F1BFB-EC67-4584-8814-3D86B8FEE528}" type="presOf" srcId="{E74BC6A7-C7F3-4CA0-8BD4-4E2D25420358}" destId="{B2B9C09D-7543-40E0-BE89-924349200352}" srcOrd="0" destOrd="0" presId="urn:microsoft.com/office/officeart/2005/8/layout/target3"/>
    <dgm:cxn modelId="{15D021CB-2849-48A0-8278-68CFAA6DF267}" type="presParOf" srcId="{3065D01F-8139-46C0-AA26-61E13C9040BF}" destId="{04C6BC16-2D66-4D2D-9CDF-8E6C6AB2F43B}" srcOrd="0" destOrd="0" presId="urn:microsoft.com/office/officeart/2005/8/layout/target3"/>
    <dgm:cxn modelId="{B4DAE75F-B8BC-4FD1-B241-C4A1854FA1C5}" type="presParOf" srcId="{3065D01F-8139-46C0-AA26-61E13C9040BF}" destId="{144EC198-D094-41EE-80B8-2ABF9213604D}" srcOrd="1" destOrd="0" presId="urn:microsoft.com/office/officeart/2005/8/layout/target3"/>
    <dgm:cxn modelId="{001A78F7-4B82-4481-938F-D5D519A228AC}" type="presParOf" srcId="{3065D01F-8139-46C0-AA26-61E13C9040BF}" destId="{1BA8417B-6C6F-4B35-911F-C49C6760EC3A}" srcOrd="2" destOrd="0" presId="urn:microsoft.com/office/officeart/2005/8/layout/target3"/>
    <dgm:cxn modelId="{44CD8FCB-726A-4C6C-ACC3-7DF4A317A808}" type="presParOf" srcId="{3065D01F-8139-46C0-AA26-61E13C9040BF}" destId="{7C823362-7CBE-4468-BD52-A579CBDF78DB}" srcOrd="3" destOrd="0" presId="urn:microsoft.com/office/officeart/2005/8/layout/target3"/>
    <dgm:cxn modelId="{43562454-9900-49DD-A1B6-297C081493C2}" type="presParOf" srcId="{3065D01F-8139-46C0-AA26-61E13C9040BF}" destId="{5528B3BD-A191-4182-AE1A-3174B154F75C}" srcOrd="4" destOrd="0" presId="urn:microsoft.com/office/officeart/2005/8/layout/target3"/>
    <dgm:cxn modelId="{0349F2D8-AB50-4E37-BEE9-D049F38EC946}" type="presParOf" srcId="{3065D01F-8139-46C0-AA26-61E13C9040BF}" destId="{B2B9C09D-7543-40E0-BE89-924349200352}" srcOrd="5" destOrd="0" presId="urn:microsoft.com/office/officeart/2005/8/layout/target3"/>
    <dgm:cxn modelId="{CAD626A6-4B38-4363-8F2C-1D3483BC5B20}" type="presParOf" srcId="{3065D01F-8139-46C0-AA26-61E13C9040BF}" destId="{22744F86-D2A2-416C-97E6-F13F349F5A01}" srcOrd="6" destOrd="0" presId="urn:microsoft.com/office/officeart/2005/8/layout/target3"/>
    <dgm:cxn modelId="{A00B7788-C10F-4461-AEE9-E0C5939F4B14}" type="presParOf" srcId="{3065D01F-8139-46C0-AA26-61E13C9040BF}" destId="{DEE68555-9A36-43B8-95B7-2FB982F3D293}" srcOrd="7" destOrd="0" presId="urn:microsoft.com/office/officeart/2005/8/layout/target3"/>
    <dgm:cxn modelId="{FEF26616-B241-4BDA-A9CD-FED7FE4DF669}" type="presParOf" srcId="{3065D01F-8139-46C0-AA26-61E13C9040BF}" destId="{BABF3C12-0B7A-4F1F-A6EF-41B6CA66A97B}" srcOrd="8" destOrd="0" presId="urn:microsoft.com/office/officeart/2005/8/layout/target3"/>
    <dgm:cxn modelId="{D94E2BC9-81F5-4252-837B-0D4C1212F2D1}" type="presParOf" srcId="{3065D01F-8139-46C0-AA26-61E13C9040BF}" destId="{3A7CED73-A068-4C6D-A7CF-647A17D0A2F4}" srcOrd="9" destOrd="0" presId="urn:microsoft.com/office/officeart/2005/8/layout/target3"/>
    <dgm:cxn modelId="{9C9A4FF7-0A7F-48B8-A560-A1B507FB4CBC}" type="presParOf" srcId="{3065D01F-8139-46C0-AA26-61E13C9040BF}" destId="{3D1D59E6-422B-4066-AEEC-532FF47C2087}" srcOrd="10" destOrd="0" presId="urn:microsoft.com/office/officeart/2005/8/layout/target3"/>
    <dgm:cxn modelId="{A1BD9217-B12C-4F6D-A418-5F15C804483A}" type="presParOf" srcId="{3065D01F-8139-46C0-AA26-61E13C9040BF}" destId="{45900D54-8E81-4064-9E56-FE61796E9FC0}" srcOrd="11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84C37C7-120F-4DBB-94B8-06E6ED7D0D98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IN"/>
        </a:p>
      </dgm:t>
    </dgm:pt>
    <dgm:pt modelId="{D711D18C-874B-447B-9160-4B5F61F201EA}">
      <dgm:prSet/>
      <dgm:spPr/>
      <dgm:t>
        <a:bodyPr/>
        <a:lstStyle/>
        <a:p>
          <a:r>
            <a:rPr lang="en-US" dirty="0"/>
            <a:t>The goal of steganography is to hide a messages in such a way that no one apart from the intended recipient even knows that a message has been sent.</a:t>
          </a:r>
          <a:endParaRPr lang="en-IN" dirty="0"/>
        </a:p>
      </dgm:t>
    </dgm:pt>
    <dgm:pt modelId="{C4392E7D-A4F2-4857-8A61-BC7C16FAAB80}" type="parTrans" cxnId="{102A28E8-F41A-4C3A-9D70-38A63794D6F3}">
      <dgm:prSet/>
      <dgm:spPr/>
      <dgm:t>
        <a:bodyPr/>
        <a:lstStyle/>
        <a:p>
          <a:endParaRPr lang="en-IN"/>
        </a:p>
      </dgm:t>
    </dgm:pt>
    <dgm:pt modelId="{A595CD2E-C233-4436-8B17-1E9ABC9E959B}" type="sibTrans" cxnId="{102A28E8-F41A-4C3A-9D70-38A63794D6F3}">
      <dgm:prSet/>
      <dgm:spPr/>
      <dgm:t>
        <a:bodyPr/>
        <a:lstStyle/>
        <a:p>
          <a:endParaRPr lang="en-IN"/>
        </a:p>
      </dgm:t>
    </dgm:pt>
    <dgm:pt modelId="{F004DE24-0C25-4F8B-B113-F6C550D6FB77}">
      <dgm:prSet/>
      <dgm:spPr/>
      <dgm:t>
        <a:bodyPr/>
        <a:lstStyle/>
        <a:p>
          <a:r>
            <a:rPr lang="en-US" dirty="0"/>
            <a:t>This can be achieve by concealing the existence of information within seemingly harmless </a:t>
          </a:r>
          <a:r>
            <a:rPr lang="en-US" dirty="0" err="1"/>
            <a:t>carreirs</a:t>
          </a:r>
          <a:r>
            <a:rPr lang="en-US" dirty="0"/>
            <a:t> or cover.</a:t>
          </a:r>
        </a:p>
      </dgm:t>
    </dgm:pt>
    <dgm:pt modelId="{FFCF76E0-FD0B-4136-B232-F7F2B8D65F58}" type="parTrans" cxnId="{FFCCBFAC-7E12-4E7D-8F45-7228D75A850E}">
      <dgm:prSet/>
      <dgm:spPr/>
      <dgm:t>
        <a:bodyPr/>
        <a:lstStyle/>
        <a:p>
          <a:endParaRPr lang="en-IN"/>
        </a:p>
      </dgm:t>
    </dgm:pt>
    <dgm:pt modelId="{55F68069-4A34-478A-8AA6-7D490F3391B4}" type="sibTrans" cxnId="{FFCCBFAC-7E12-4E7D-8F45-7228D75A850E}">
      <dgm:prSet/>
      <dgm:spPr/>
      <dgm:t>
        <a:bodyPr/>
        <a:lstStyle/>
        <a:p>
          <a:endParaRPr lang="en-IN"/>
        </a:p>
      </dgm:t>
    </dgm:pt>
    <dgm:pt modelId="{9EEE84A1-F9BB-4D31-94A9-CA0EBF2F0E10}" type="pres">
      <dgm:prSet presAssocID="{484C37C7-120F-4DBB-94B8-06E6ED7D0D98}" presName="linear" presStyleCnt="0">
        <dgm:presLayoutVars>
          <dgm:animLvl val="lvl"/>
          <dgm:resizeHandles val="exact"/>
        </dgm:presLayoutVars>
      </dgm:prSet>
      <dgm:spPr/>
    </dgm:pt>
    <dgm:pt modelId="{D602877C-1442-497B-AD36-E9C718D82BCF}" type="pres">
      <dgm:prSet presAssocID="{D711D18C-874B-447B-9160-4B5F61F201E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B8591F2C-EAC4-48DB-B353-8F3C1C4480BE}" type="pres">
      <dgm:prSet presAssocID="{A595CD2E-C233-4436-8B17-1E9ABC9E959B}" presName="spacer" presStyleCnt="0"/>
      <dgm:spPr/>
    </dgm:pt>
    <dgm:pt modelId="{734AD6AE-0742-4BEE-AD69-5E37126B0546}" type="pres">
      <dgm:prSet presAssocID="{F004DE24-0C25-4F8B-B113-F6C550D6FB77}" presName="parentText" presStyleLbl="node1" presStyleIdx="1" presStyleCnt="2" custLinFactY="107097" custLinFactNeighborY="200000">
        <dgm:presLayoutVars>
          <dgm:chMax val="0"/>
          <dgm:bulletEnabled val="1"/>
        </dgm:presLayoutVars>
      </dgm:prSet>
      <dgm:spPr/>
    </dgm:pt>
  </dgm:ptLst>
  <dgm:cxnLst>
    <dgm:cxn modelId="{27FD3A02-88B0-4B6C-B4DC-2CC1B0053CA8}" type="presOf" srcId="{484C37C7-120F-4DBB-94B8-06E6ED7D0D98}" destId="{9EEE84A1-F9BB-4D31-94A9-CA0EBF2F0E10}" srcOrd="0" destOrd="0" presId="urn:microsoft.com/office/officeart/2005/8/layout/vList2"/>
    <dgm:cxn modelId="{66C5EA54-E6FE-4C76-BEE0-A1DE3EEEEC51}" type="presOf" srcId="{F004DE24-0C25-4F8B-B113-F6C550D6FB77}" destId="{734AD6AE-0742-4BEE-AD69-5E37126B0546}" srcOrd="0" destOrd="0" presId="urn:microsoft.com/office/officeart/2005/8/layout/vList2"/>
    <dgm:cxn modelId="{BDDACB7F-3840-4416-8CA6-F546AD835DFE}" type="presOf" srcId="{D711D18C-874B-447B-9160-4B5F61F201EA}" destId="{D602877C-1442-497B-AD36-E9C718D82BCF}" srcOrd="0" destOrd="0" presId="urn:microsoft.com/office/officeart/2005/8/layout/vList2"/>
    <dgm:cxn modelId="{FFCCBFAC-7E12-4E7D-8F45-7228D75A850E}" srcId="{484C37C7-120F-4DBB-94B8-06E6ED7D0D98}" destId="{F004DE24-0C25-4F8B-B113-F6C550D6FB77}" srcOrd="1" destOrd="0" parTransId="{FFCF76E0-FD0B-4136-B232-F7F2B8D65F58}" sibTransId="{55F68069-4A34-478A-8AA6-7D490F3391B4}"/>
    <dgm:cxn modelId="{102A28E8-F41A-4C3A-9D70-38A63794D6F3}" srcId="{484C37C7-120F-4DBB-94B8-06E6ED7D0D98}" destId="{D711D18C-874B-447B-9160-4B5F61F201EA}" srcOrd="0" destOrd="0" parTransId="{C4392E7D-A4F2-4857-8A61-BC7C16FAAB80}" sibTransId="{A595CD2E-C233-4436-8B17-1E9ABC9E959B}"/>
    <dgm:cxn modelId="{11B9E504-98A9-48F9-9907-876698E92E37}" type="presParOf" srcId="{9EEE84A1-F9BB-4D31-94A9-CA0EBF2F0E10}" destId="{D602877C-1442-497B-AD36-E9C718D82BCF}" srcOrd="0" destOrd="0" presId="urn:microsoft.com/office/officeart/2005/8/layout/vList2"/>
    <dgm:cxn modelId="{A8CC99F5-0F8F-4551-B028-B33C949239F5}" type="presParOf" srcId="{9EEE84A1-F9BB-4D31-94A9-CA0EBF2F0E10}" destId="{B8591F2C-EAC4-48DB-B353-8F3C1C4480BE}" srcOrd="1" destOrd="0" presId="urn:microsoft.com/office/officeart/2005/8/layout/vList2"/>
    <dgm:cxn modelId="{C8C9B5B1-ACA8-4578-A529-F1EBE6E0CE67}" type="presParOf" srcId="{9EEE84A1-F9BB-4D31-94A9-CA0EBF2F0E10}" destId="{734AD6AE-0742-4BEE-AD69-5E37126B0546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F6215A6-FCE4-4B69-BD1A-7387C86DE368}" type="doc">
      <dgm:prSet loTypeId="urn:microsoft.com/office/officeart/2005/8/layout/hProcess11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IN"/>
        </a:p>
      </dgm:t>
    </dgm:pt>
    <dgm:pt modelId="{77BE045E-C814-44A2-96BE-496DA2F2E38A}">
      <dgm:prSet custT="1"/>
      <dgm:spPr/>
      <dgm:t>
        <a:bodyPr/>
        <a:lstStyle/>
        <a:p>
          <a:endParaRPr lang="en-IN" sz="2000" dirty="0"/>
        </a:p>
        <a:p>
          <a:endParaRPr lang="en-IN" sz="2000" dirty="0"/>
        </a:p>
        <a:p>
          <a:endParaRPr lang="en-IN" sz="2000" dirty="0"/>
        </a:p>
        <a:p>
          <a:endParaRPr lang="en-IN" sz="2000" dirty="0"/>
        </a:p>
        <a:p>
          <a:endParaRPr lang="en-IN" sz="2000" dirty="0"/>
        </a:p>
        <a:p>
          <a:r>
            <a:rPr lang="en-IN" sz="2800" b="1" dirty="0"/>
            <a:t>   APPLICATIONS:-</a:t>
          </a:r>
        </a:p>
      </dgm:t>
    </dgm:pt>
    <dgm:pt modelId="{C533533B-4F9A-407F-8BB6-286CF8AC9B78}" type="sibTrans" cxnId="{55C12BF4-18B6-4DD9-A9B3-B486BCFAB28E}">
      <dgm:prSet/>
      <dgm:spPr/>
      <dgm:t>
        <a:bodyPr/>
        <a:lstStyle/>
        <a:p>
          <a:endParaRPr lang="en-IN"/>
        </a:p>
      </dgm:t>
    </dgm:pt>
    <dgm:pt modelId="{69E041EE-59A0-4DB2-9E79-8F4F9CB2E317}" type="parTrans" cxnId="{55C12BF4-18B6-4DD9-A9B3-B486BCFAB28E}">
      <dgm:prSet/>
      <dgm:spPr/>
      <dgm:t>
        <a:bodyPr/>
        <a:lstStyle/>
        <a:p>
          <a:endParaRPr lang="en-IN"/>
        </a:p>
      </dgm:t>
    </dgm:pt>
    <dgm:pt modelId="{F7E692DE-CC3D-47BD-ABEA-C0125B8D3D2A}" type="pres">
      <dgm:prSet presAssocID="{AF6215A6-FCE4-4B69-BD1A-7387C86DE368}" presName="Name0" presStyleCnt="0">
        <dgm:presLayoutVars>
          <dgm:dir/>
          <dgm:resizeHandles val="exact"/>
        </dgm:presLayoutVars>
      </dgm:prSet>
      <dgm:spPr/>
    </dgm:pt>
    <dgm:pt modelId="{E3C4CF28-9F7E-4F4D-893A-5D74DEDCA4E9}" type="pres">
      <dgm:prSet presAssocID="{AF6215A6-FCE4-4B69-BD1A-7387C86DE368}" presName="arrow" presStyleLbl="bgShp" presStyleIdx="0" presStyleCnt="1" custLinFactNeighborX="5963" custLinFactNeighborY="16887"/>
      <dgm:spPr/>
    </dgm:pt>
    <dgm:pt modelId="{B41164A1-D13A-4F4A-A567-59C4AD2F3913}" type="pres">
      <dgm:prSet presAssocID="{AF6215A6-FCE4-4B69-BD1A-7387C86DE368}" presName="points" presStyleCnt="0"/>
      <dgm:spPr/>
    </dgm:pt>
    <dgm:pt modelId="{44B1BD07-89EE-47ED-B9F8-B2E61AAEAA1E}" type="pres">
      <dgm:prSet presAssocID="{77BE045E-C814-44A2-96BE-496DA2F2E38A}" presName="compositeA" presStyleCnt="0"/>
      <dgm:spPr/>
    </dgm:pt>
    <dgm:pt modelId="{ECD91635-A450-4650-A3D2-3B096201035D}" type="pres">
      <dgm:prSet presAssocID="{77BE045E-C814-44A2-96BE-496DA2F2E38A}" presName="textA" presStyleLbl="revTx" presStyleIdx="0" presStyleCnt="1">
        <dgm:presLayoutVars>
          <dgm:bulletEnabled val="1"/>
        </dgm:presLayoutVars>
      </dgm:prSet>
      <dgm:spPr/>
    </dgm:pt>
    <dgm:pt modelId="{A34D39DD-3DB0-49A3-BDD8-5805A569C7C9}" type="pres">
      <dgm:prSet presAssocID="{77BE045E-C814-44A2-96BE-496DA2F2E38A}" presName="circleA" presStyleLbl="node1" presStyleIdx="0" presStyleCnt="1" custLinFactNeighborX="25001" custLinFactNeighborY="50001"/>
      <dgm:spPr/>
    </dgm:pt>
    <dgm:pt modelId="{2BA8F831-F044-4D89-875D-B903241C970B}" type="pres">
      <dgm:prSet presAssocID="{77BE045E-C814-44A2-96BE-496DA2F2E38A}" presName="spaceA" presStyleCnt="0"/>
      <dgm:spPr/>
    </dgm:pt>
  </dgm:ptLst>
  <dgm:cxnLst>
    <dgm:cxn modelId="{D37ECF6F-6A93-446B-86D7-48BC0B0476DF}" type="presOf" srcId="{77BE045E-C814-44A2-96BE-496DA2F2E38A}" destId="{ECD91635-A450-4650-A3D2-3B096201035D}" srcOrd="0" destOrd="0" presId="urn:microsoft.com/office/officeart/2005/8/layout/hProcess11"/>
    <dgm:cxn modelId="{4C288BD0-7423-43B7-9749-FC5F355D7348}" type="presOf" srcId="{AF6215A6-FCE4-4B69-BD1A-7387C86DE368}" destId="{F7E692DE-CC3D-47BD-ABEA-C0125B8D3D2A}" srcOrd="0" destOrd="0" presId="urn:microsoft.com/office/officeart/2005/8/layout/hProcess11"/>
    <dgm:cxn modelId="{55C12BF4-18B6-4DD9-A9B3-B486BCFAB28E}" srcId="{AF6215A6-FCE4-4B69-BD1A-7387C86DE368}" destId="{77BE045E-C814-44A2-96BE-496DA2F2E38A}" srcOrd="0" destOrd="0" parTransId="{69E041EE-59A0-4DB2-9E79-8F4F9CB2E317}" sibTransId="{C533533B-4F9A-407F-8BB6-286CF8AC9B78}"/>
    <dgm:cxn modelId="{F2FE8DA5-0270-4B1B-9285-A608942A7998}" type="presParOf" srcId="{F7E692DE-CC3D-47BD-ABEA-C0125B8D3D2A}" destId="{E3C4CF28-9F7E-4F4D-893A-5D74DEDCA4E9}" srcOrd="0" destOrd="0" presId="urn:microsoft.com/office/officeart/2005/8/layout/hProcess11"/>
    <dgm:cxn modelId="{F6FA3893-A0F0-42B1-B7A9-D5BB6CC4A266}" type="presParOf" srcId="{F7E692DE-CC3D-47BD-ABEA-C0125B8D3D2A}" destId="{B41164A1-D13A-4F4A-A567-59C4AD2F3913}" srcOrd="1" destOrd="0" presId="urn:microsoft.com/office/officeart/2005/8/layout/hProcess11"/>
    <dgm:cxn modelId="{1A32410A-5447-4F21-887B-788DF8A4C879}" type="presParOf" srcId="{B41164A1-D13A-4F4A-A567-59C4AD2F3913}" destId="{44B1BD07-89EE-47ED-B9F8-B2E61AAEAA1E}" srcOrd="0" destOrd="0" presId="urn:microsoft.com/office/officeart/2005/8/layout/hProcess11"/>
    <dgm:cxn modelId="{80E0F69F-CE92-46AA-B55D-436729DF764B}" type="presParOf" srcId="{44B1BD07-89EE-47ED-B9F8-B2E61AAEAA1E}" destId="{ECD91635-A450-4650-A3D2-3B096201035D}" srcOrd="0" destOrd="0" presId="urn:microsoft.com/office/officeart/2005/8/layout/hProcess11"/>
    <dgm:cxn modelId="{7253F6A6-C9CB-4164-9B85-52443BD7A049}" type="presParOf" srcId="{44B1BD07-89EE-47ED-B9F8-B2E61AAEAA1E}" destId="{A34D39DD-3DB0-49A3-BDD8-5805A569C7C9}" srcOrd="1" destOrd="0" presId="urn:microsoft.com/office/officeart/2005/8/layout/hProcess11"/>
    <dgm:cxn modelId="{9573628E-3927-4E4B-AE89-8FAB5FFAE280}" type="presParOf" srcId="{44B1BD07-89EE-47ED-B9F8-B2E61AAEAA1E}" destId="{2BA8F831-F044-4D89-875D-B903241C970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45217CB-CD7E-446B-8C68-C82597EFA44E}" type="doc">
      <dgm:prSet loTypeId="urn:microsoft.com/office/officeart/2005/8/layout/vList3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IN"/>
        </a:p>
      </dgm:t>
    </dgm:pt>
    <dgm:pt modelId="{AEB45FE6-96A3-4B4C-8805-B63040479E4B}">
      <dgm:prSet/>
      <dgm:spPr/>
      <dgm:t>
        <a:bodyPr/>
        <a:lstStyle/>
        <a:p>
          <a:r>
            <a:rPr lang="en-IN"/>
            <a:t>Confidential communication and secret data storing.</a:t>
          </a:r>
        </a:p>
      </dgm:t>
    </dgm:pt>
    <dgm:pt modelId="{358CEC00-811F-4FD9-AAC7-D57786BCE836}" type="parTrans" cxnId="{EBBC34D3-DE1D-4E4F-9F6B-0CD65C7CC7DD}">
      <dgm:prSet/>
      <dgm:spPr/>
      <dgm:t>
        <a:bodyPr/>
        <a:lstStyle/>
        <a:p>
          <a:endParaRPr lang="en-IN"/>
        </a:p>
      </dgm:t>
    </dgm:pt>
    <dgm:pt modelId="{39340038-969F-48C6-8B39-C7CBA40E048F}" type="sibTrans" cxnId="{EBBC34D3-DE1D-4E4F-9F6B-0CD65C7CC7DD}">
      <dgm:prSet/>
      <dgm:spPr/>
      <dgm:t>
        <a:bodyPr/>
        <a:lstStyle/>
        <a:p>
          <a:endParaRPr lang="en-IN"/>
        </a:p>
      </dgm:t>
    </dgm:pt>
    <dgm:pt modelId="{5B6C6391-9270-495D-B6CF-ECDC20F52129}">
      <dgm:prSet/>
      <dgm:spPr/>
      <dgm:t>
        <a:bodyPr/>
        <a:lstStyle/>
        <a:p>
          <a:r>
            <a:rPr lang="en-IN"/>
            <a:t>Protection of data alteration.</a:t>
          </a:r>
        </a:p>
      </dgm:t>
    </dgm:pt>
    <dgm:pt modelId="{30C220B4-334D-4465-91CC-B08DAA8AC23E}" type="parTrans" cxnId="{2C395A9F-A120-450F-8C5C-AA3A4E4F4887}">
      <dgm:prSet/>
      <dgm:spPr/>
      <dgm:t>
        <a:bodyPr/>
        <a:lstStyle/>
        <a:p>
          <a:endParaRPr lang="en-IN"/>
        </a:p>
      </dgm:t>
    </dgm:pt>
    <dgm:pt modelId="{1A8FD897-4F00-4614-9940-64EE4AE73AD7}" type="sibTrans" cxnId="{2C395A9F-A120-450F-8C5C-AA3A4E4F4887}">
      <dgm:prSet/>
      <dgm:spPr/>
      <dgm:t>
        <a:bodyPr/>
        <a:lstStyle/>
        <a:p>
          <a:endParaRPr lang="en-IN"/>
        </a:p>
      </dgm:t>
    </dgm:pt>
    <dgm:pt modelId="{CA4D06ED-1010-4227-A8C2-B451ACA36245}">
      <dgm:prSet/>
      <dgm:spPr/>
      <dgm:t>
        <a:bodyPr/>
        <a:lstStyle/>
        <a:p>
          <a:r>
            <a:rPr lang="en-IN"/>
            <a:t>Access of control system for digital content distribution.</a:t>
          </a:r>
        </a:p>
      </dgm:t>
    </dgm:pt>
    <dgm:pt modelId="{ABE7ABCA-E1FD-469B-9FB2-C695D3B9ECCF}" type="parTrans" cxnId="{00CA06F4-8CA0-415A-9E26-318C34E4CC39}">
      <dgm:prSet/>
      <dgm:spPr/>
      <dgm:t>
        <a:bodyPr/>
        <a:lstStyle/>
        <a:p>
          <a:endParaRPr lang="en-IN"/>
        </a:p>
      </dgm:t>
    </dgm:pt>
    <dgm:pt modelId="{F65C212A-4827-4291-82A4-287F46A34F9A}" type="sibTrans" cxnId="{00CA06F4-8CA0-415A-9E26-318C34E4CC39}">
      <dgm:prSet/>
      <dgm:spPr/>
      <dgm:t>
        <a:bodyPr/>
        <a:lstStyle/>
        <a:p>
          <a:endParaRPr lang="en-IN"/>
        </a:p>
      </dgm:t>
    </dgm:pt>
    <dgm:pt modelId="{905B3E21-6398-406D-8D60-961315AB2A8A}">
      <dgm:prSet/>
      <dgm:spPr/>
      <dgm:t>
        <a:bodyPr/>
        <a:lstStyle/>
        <a:p>
          <a:r>
            <a:rPr lang="en-IN"/>
            <a:t>Media database system</a:t>
          </a:r>
        </a:p>
      </dgm:t>
    </dgm:pt>
    <dgm:pt modelId="{989DD97F-BA9A-4F40-ACD4-67AB9B0700FE}" type="parTrans" cxnId="{FE27DCE9-4723-4BB4-BC50-347D05A7F692}">
      <dgm:prSet/>
      <dgm:spPr/>
      <dgm:t>
        <a:bodyPr/>
        <a:lstStyle/>
        <a:p>
          <a:endParaRPr lang="en-IN"/>
        </a:p>
      </dgm:t>
    </dgm:pt>
    <dgm:pt modelId="{A2CCCB5A-0FD4-4FB8-8CF2-06C9BA964B33}" type="sibTrans" cxnId="{FE27DCE9-4723-4BB4-BC50-347D05A7F692}">
      <dgm:prSet/>
      <dgm:spPr/>
      <dgm:t>
        <a:bodyPr/>
        <a:lstStyle/>
        <a:p>
          <a:endParaRPr lang="en-IN"/>
        </a:p>
      </dgm:t>
    </dgm:pt>
    <dgm:pt modelId="{EAECA974-0E16-410F-A534-47D0A461E9AE}" type="pres">
      <dgm:prSet presAssocID="{445217CB-CD7E-446B-8C68-C82597EFA44E}" presName="linearFlow" presStyleCnt="0">
        <dgm:presLayoutVars>
          <dgm:dir/>
          <dgm:resizeHandles val="exact"/>
        </dgm:presLayoutVars>
      </dgm:prSet>
      <dgm:spPr/>
    </dgm:pt>
    <dgm:pt modelId="{274AD1BD-51EC-40EC-8E21-B0EF85CAF72A}" type="pres">
      <dgm:prSet presAssocID="{AEB45FE6-96A3-4B4C-8805-B63040479E4B}" presName="composite" presStyleCnt="0"/>
      <dgm:spPr/>
    </dgm:pt>
    <dgm:pt modelId="{15CBBEC4-381B-4EE1-800C-7AE5535B2D8F}" type="pres">
      <dgm:prSet presAssocID="{AEB45FE6-96A3-4B4C-8805-B63040479E4B}" presName="imgShp" presStyleLbl="fgImgPlace1" presStyleIdx="0" presStyleCnt="4"/>
      <dgm:spPr/>
    </dgm:pt>
    <dgm:pt modelId="{8FD3C0CF-A26A-4761-A049-D841A1737811}" type="pres">
      <dgm:prSet presAssocID="{AEB45FE6-96A3-4B4C-8805-B63040479E4B}" presName="txShp" presStyleLbl="node1" presStyleIdx="0" presStyleCnt="4">
        <dgm:presLayoutVars>
          <dgm:bulletEnabled val="1"/>
        </dgm:presLayoutVars>
      </dgm:prSet>
      <dgm:spPr/>
    </dgm:pt>
    <dgm:pt modelId="{FA066B78-BF5B-49CA-B845-F811325FDD4E}" type="pres">
      <dgm:prSet presAssocID="{39340038-969F-48C6-8B39-C7CBA40E048F}" presName="spacing" presStyleCnt="0"/>
      <dgm:spPr/>
    </dgm:pt>
    <dgm:pt modelId="{7C923DBB-DE57-49B3-B785-6DE62B636FDE}" type="pres">
      <dgm:prSet presAssocID="{5B6C6391-9270-495D-B6CF-ECDC20F52129}" presName="composite" presStyleCnt="0"/>
      <dgm:spPr/>
    </dgm:pt>
    <dgm:pt modelId="{631AB975-35EF-4386-B287-17A93B3A0476}" type="pres">
      <dgm:prSet presAssocID="{5B6C6391-9270-495D-B6CF-ECDC20F52129}" presName="imgShp" presStyleLbl="fgImgPlace1" presStyleIdx="1" presStyleCnt="4"/>
      <dgm:spPr/>
    </dgm:pt>
    <dgm:pt modelId="{CD0AEE01-9C54-4943-BD33-5FB6AD51060C}" type="pres">
      <dgm:prSet presAssocID="{5B6C6391-9270-495D-B6CF-ECDC20F52129}" presName="txShp" presStyleLbl="node1" presStyleIdx="1" presStyleCnt="4">
        <dgm:presLayoutVars>
          <dgm:bulletEnabled val="1"/>
        </dgm:presLayoutVars>
      </dgm:prSet>
      <dgm:spPr/>
    </dgm:pt>
    <dgm:pt modelId="{453040E9-4214-4444-9CB7-C2C6745C4104}" type="pres">
      <dgm:prSet presAssocID="{1A8FD897-4F00-4614-9940-64EE4AE73AD7}" presName="spacing" presStyleCnt="0"/>
      <dgm:spPr/>
    </dgm:pt>
    <dgm:pt modelId="{5158D86B-8491-45B6-82A2-93753486C425}" type="pres">
      <dgm:prSet presAssocID="{CA4D06ED-1010-4227-A8C2-B451ACA36245}" presName="composite" presStyleCnt="0"/>
      <dgm:spPr/>
    </dgm:pt>
    <dgm:pt modelId="{A2807CC1-7DA4-47CB-B97A-A13148F3D79F}" type="pres">
      <dgm:prSet presAssocID="{CA4D06ED-1010-4227-A8C2-B451ACA36245}" presName="imgShp" presStyleLbl="fgImgPlace1" presStyleIdx="2" presStyleCnt="4"/>
      <dgm:spPr/>
    </dgm:pt>
    <dgm:pt modelId="{FB87066A-12ED-4369-A03A-145D51A4D96A}" type="pres">
      <dgm:prSet presAssocID="{CA4D06ED-1010-4227-A8C2-B451ACA36245}" presName="txShp" presStyleLbl="node1" presStyleIdx="2" presStyleCnt="4">
        <dgm:presLayoutVars>
          <dgm:bulletEnabled val="1"/>
        </dgm:presLayoutVars>
      </dgm:prSet>
      <dgm:spPr/>
    </dgm:pt>
    <dgm:pt modelId="{A44556D8-1B41-415F-8693-0B661A66E0EA}" type="pres">
      <dgm:prSet presAssocID="{F65C212A-4827-4291-82A4-287F46A34F9A}" presName="spacing" presStyleCnt="0"/>
      <dgm:spPr/>
    </dgm:pt>
    <dgm:pt modelId="{D825DE98-5DD8-4222-BA0A-F37731B2435B}" type="pres">
      <dgm:prSet presAssocID="{905B3E21-6398-406D-8D60-961315AB2A8A}" presName="composite" presStyleCnt="0"/>
      <dgm:spPr/>
    </dgm:pt>
    <dgm:pt modelId="{D0865021-9A9E-4B82-80E1-1117CF38E4E4}" type="pres">
      <dgm:prSet presAssocID="{905B3E21-6398-406D-8D60-961315AB2A8A}" presName="imgShp" presStyleLbl="fgImgPlace1" presStyleIdx="3" presStyleCnt="4"/>
      <dgm:spPr/>
    </dgm:pt>
    <dgm:pt modelId="{AE6E6942-FBF9-462B-B000-BF0253251D40}" type="pres">
      <dgm:prSet presAssocID="{905B3E21-6398-406D-8D60-961315AB2A8A}" presName="txShp" presStyleLbl="node1" presStyleIdx="3" presStyleCnt="4">
        <dgm:presLayoutVars>
          <dgm:bulletEnabled val="1"/>
        </dgm:presLayoutVars>
      </dgm:prSet>
      <dgm:spPr/>
    </dgm:pt>
  </dgm:ptLst>
  <dgm:cxnLst>
    <dgm:cxn modelId="{AAFD4232-EFC9-40C4-8106-FC3818243EA1}" type="presOf" srcId="{905B3E21-6398-406D-8D60-961315AB2A8A}" destId="{AE6E6942-FBF9-462B-B000-BF0253251D40}" srcOrd="0" destOrd="0" presId="urn:microsoft.com/office/officeart/2005/8/layout/vList3"/>
    <dgm:cxn modelId="{66CFA397-DA9B-4BA8-891B-473D623A07C0}" type="presOf" srcId="{5B6C6391-9270-495D-B6CF-ECDC20F52129}" destId="{CD0AEE01-9C54-4943-BD33-5FB6AD51060C}" srcOrd="0" destOrd="0" presId="urn:microsoft.com/office/officeart/2005/8/layout/vList3"/>
    <dgm:cxn modelId="{2C395A9F-A120-450F-8C5C-AA3A4E4F4887}" srcId="{445217CB-CD7E-446B-8C68-C82597EFA44E}" destId="{5B6C6391-9270-495D-B6CF-ECDC20F52129}" srcOrd="1" destOrd="0" parTransId="{30C220B4-334D-4465-91CC-B08DAA8AC23E}" sibTransId="{1A8FD897-4F00-4614-9940-64EE4AE73AD7}"/>
    <dgm:cxn modelId="{B87F47AF-C332-4740-A036-2D795AC7BCCC}" type="presOf" srcId="{AEB45FE6-96A3-4B4C-8805-B63040479E4B}" destId="{8FD3C0CF-A26A-4761-A049-D841A1737811}" srcOrd="0" destOrd="0" presId="urn:microsoft.com/office/officeart/2005/8/layout/vList3"/>
    <dgm:cxn modelId="{DAD85ABF-FC95-4B7E-B7AF-57C41B086721}" type="presOf" srcId="{445217CB-CD7E-446B-8C68-C82597EFA44E}" destId="{EAECA974-0E16-410F-A534-47D0A461E9AE}" srcOrd="0" destOrd="0" presId="urn:microsoft.com/office/officeart/2005/8/layout/vList3"/>
    <dgm:cxn modelId="{492647CA-1C13-43A5-B134-CC0BF210BFAD}" type="presOf" srcId="{CA4D06ED-1010-4227-A8C2-B451ACA36245}" destId="{FB87066A-12ED-4369-A03A-145D51A4D96A}" srcOrd="0" destOrd="0" presId="urn:microsoft.com/office/officeart/2005/8/layout/vList3"/>
    <dgm:cxn modelId="{EBBC34D3-DE1D-4E4F-9F6B-0CD65C7CC7DD}" srcId="{445217CB-CD7E-446B-8C68-C82597EFA44E}" destId="{AEB45FE6-96A3-4B4C-8805-B63040479E4B}" srcOrd="0" destOrd="0" parTransId="{358CEC00-811F-4FD9-AAC7-D57786BCE836}" sibTransId="{39340038-969F-48C6-8B39-C7CBA40E048F}"/>
    <dgm:cxn modelId="{FE27DCE9-4723-4BB4-BC50-347D05A7F692}" srcId="{445217CB-CD7E-446B-8C68-C82597EFA44E}" destId="{905B3E21-6398-406D-8D60-961315AB2A8A}" srcOrd="3" destOrd="0" parTransId="{989DD97F-BA9A-4F40-ACD4-67AB9B0700FE}" sibTransId="{A2CCCB5A-0FD4-4FB8-8CF2-06C9BA964B33}"/>
    <dgm:cxn modelId="{00CA06F4-8CA0-415A-9E26-318C34E4CC39}" srcId="{445217CB-CD7E-446B-8C68-C82597EFA44E}" destId="{CA4D06ED-1010-4227-A8C2-B451ACA36245}" srcOrd="2" destOrd="0" parTransId="{ABE7ABCA-E1FD-469B-9FB2-C695D3B9ECCF}" sibTransId="{F65C212A-4827-4291-82A4-287F46A34F9A}"/>
    <dgm:cxn modelId="{585729D9-1827-43C4-A933-598FFC31BF54}" type="presParOf" srcId="{EAECA974-0E16-410F-A534-47D0A461E9AE}" destId="{274AD1BD-51EC-40EC-8E21-B0EF85CAF72A}" srcOrd="0" destOrd="0" presId="urn:microsoft.com/office/officeart/2005/8/layout/vList3"/>
    <dgm:cxn modelId="{4A2BD24B-8D4E-449E-93D1-C954E3B39302}" type="presParOf" srcId="{274AD1BD-51EC-40EC-8E21-B0EF85CAF72A}" destId="{15CBBEC4-381B-4EE1-800C-7AE5535B2D8F}" srcOrd="0" destOrd="0" presId="urn:microsoft.com/office/officeart/2005/8/layout/vList3"/>
    <dgm:cxn modelId="{04976B13-947F-40EB-AD93-CBA171C707C7}" type="presParOf" srcId="{274AD1BD-51EC-40EC-8E21-B0EF85CAF72A}" destId="{8FD3C0CF-A26A-4761-A049-D841A1737811}" srcOrd="1" destOrd="0" presId="urn:microsoft.com/office/officeart/2005/8/layout/vList3"/>
    <dgm:cxn modelId="{5CE3D456-35A3-4F8D-B02F-C67FA84555DE}" type="presParOf" srcId="{EAECA974-0E16-410F-A534-47D0A461E9AE}" destId="{FA066B78-BF5B-49CA-B845-F811325FDD4E}" srcOrd="1" destOrd="0" presId="urn:microsoft.com/office/officeart/2005/8/layout/vList3"/>
    <dgm:cxn modelId="{D477AC57-D83C-478F-A641-E5843C6E1742}" type="presParOf" srcId="{EAECA974-0E16-410F-A534-47D0A461E9AE}" destId="{7C923DBB-DE57-49B3-B785-6DE62B636FDE}" srcOrd="2" destOrd="0" presId="urn:microsoft.com/office/officeart/2005/8/layout/vList3"/>
    <dgm:cxn modelId="{E7A0488F-6E18-42FF-B980-02606DA6EB10}" type="presParOf" srcId="{7C923DBB-DE57-49B3-B785-6DE62B636FDE}" destId="{631AB975-35EF-4386-B287-17A93B3A0476}" srcOrd="0" destOrd="0" presId="urn:microsoft.com/office/officeart/2005/8/layout/vList3"/>
    <dgm:cxn modelId="{F49F8E52-1EFC-45C2-AB70-BC3F20D8CBE4}" type="presParOf" srcId="{7C923DBB-DE57-49B3-B785-6DE62B636FDE}" destId="{CD0AEE01-9C54-4943-BD33-5FB6AD51060C}" srcOrd="1" destOrd="0" presId="urn:microsoft.com/office/officeart/2005/8/layout/vList3"/>
    <dgm:cxn modelId="{7D15EC60-3CD2-404D-9D5A-168C731EEEAA}" type="presParOf" srcId="{EAECA974-0E16-410F-A534-47D0A461E9AE}" destId="{453040E9-4214-4444-9CB7-C2C6745C4104}" srcOrd="3" destOrd="0" presId="urn:microsoft.com/office/officeart/2005/8/layout/vList3"/>
    <dgm:cxn modelId="{588D9A4E-C4A1-41CC-8D26-A22948128A86}" type="presParOf" srcId="{EAECA974-0E16-410F-A534-47D0A461E9AE}" destId="{5158D86B-8491-45B6-82A2-93753486C425}" srcOrd="4" destOrd="0" presId="urn:microsoft.com/office/officeart/2005/8/layout/vList3"/>
    <dgm:cxn modelId="{BAC73AB2-F0AA-48BE-805D-C2603D9B6493}" type="presParOf" srcId="{5158D86B-8491-45B6-82A2-93753486C425}" destId="{A2807CC1-7DA4-47CB-B97A-A13148F3D79F}" srcOrd="0" destOrd="0" presId="urn:microsoft.com/office/officeart/2005/8/layout/vList3"/>
    <dgm:cxn modelId="{B69894BF-47AE-4C2A-BFF0-95421BA574DF}" type="presParOf" srcId="{5158D86B-8491-45B6-82A2-93753486C425}" destId="{FB87066A-12ED-4369-A03A-145D51A4D96A}" srcOrd="1" destOrd="0" presId="urn:microsoft.com/office/officeart/2005/8/layout/vList3"/>
    <dgm:cxn modelId="{7A61C533-1E5F-454D-84A1-4120BD36BDAB}" type="presParOf" srcId="{EAECA974-0E16-410F-A534-47D0A461E9AE}" destId="{A44556D8-1B41-415F-8693-0B661A66E0EA}" srcOrd="5" destOrd="0" presId="urn:microsoft.com/office/officeart/2005/8/layout/vList3"/>
    <dgm:cxn modelId="{E1AB70B0-6429-4966-A32A-020AB4B9CD5D}" type="presParOf" srcId="{EAECA974-0E16-410F-A534-47D0A461E9AE}" destId="{D825DE98-5DD8-4222-BA0A-F37731B2435B}" srcOrd="6" destOrd="0" presId="urn:microsoft.com/office/officeart/2005/8/layout/vList3"/>
    <dgm:cxn modelId="{ADC85E99-CC81-4C71-8B04-80CEB96C95C4}" type="presParOf" srcId="{D825DE98-5DD8-4222-BA0A-F37731B2435B}" destId="{D0865021-9A9E-4B82-80E1-1117CF38E4E4}" srcOrd="0" destOrd="0" presId="urn:microsoft.com/office/officeart/2005/8/layout/vList3"/>
    <dgm:cxn modelId="{866E278E-F2CD-405E-8D01-E7B74A78DC62}" type="presParOf" srcId="{D825DE98-5DD8-4222-BA0A-F37731B2435B}" destId="{AE6E6942-FBF9-462B-B000-BF0253251D40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FDF01D8-5B5B-4AC8-92E0-31F33BDB2A2E}" type="doc">
      <dgm:prSet loTypeId="urn:microsoft.com/office/officeart/2005/8/layout/chevronAccent+Icon" loCatId="process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IN"/>
        </a:p>
      </dgm:t>
    </dgm:pt>
    <dgm:pt modelId="{F5BFFC10-334B-41FD-AD54-3279A0D4FC20}">
      <dgm:prSet/>
      <dgm:spPr/>
      <dgm:t>
        <a:bodyPr/>
        <a:lstStyle/>
        <a:p>
          <a:r>
            <a:rPr lang="en-US" b="1" baseline="0"/>
            <a:t>BLOCK DIAGRAM OF STEGANOGRAPHY</a:t>
          </a:r>
          <a:endParaRPr lang="en-IN"/>
        </a:p>
      </dgm:t>
    </dgm:pt>
    <dgm:pt modelId="{549E7EC4-8266-4C1D-91E6-8ABDB685117C}" type="parTrans" cxnId="{B930A161-45B6-4F44-AA89-5C8B4658FB44}">
      <dgm:prSet/>
      <dgm:spPr/>
      <dgm:t>
        <a:bodyPr/>
        <a:lstStyle/>
        <a:p>
          <a:endParaRPr lang="en-IN"/>
        </a:p>
      </dgm:t>
    </dgm:pt>
    <dgm:pt modelId="{12304952-4938-4770-A198-E875EEFB27C1}" type="sibTrans" cxnId="{B930A161-45B6-4F44-AA89-5C8B4658FB44}">
      <dgm:prSet/>
      <dgm:spPr/>
      <dgm:t>
        <a:bodyPr/>
        <a:lstStyle/>
        <a:p>
          <a:endParaRPr lang="en-IN"/>
        </a:p>
      </dgm:t>
    </dgm:pt>
    <dgm:pt modelId="{D7001101-AF51-4A94-933D-89D1A21F1DE3}" type="pres">
      <dgm:prSet presAssocID="{4FDF01D8-5B5B-4AC8-92E0-31F33BDB2A2E}" presName="Name0" presStyleCnt="0">
        <dgm:presLayoutVars>
          <dgm:dir/>
          <dgm:resizeHandles val="exact"/>
        </dgm:presLayoutVars>
      </dgm:prSet>
      <dgm:spPr/>
    </dgm:pt>
    <dgm:pt modelId="{5A80F24E-97F0-438F-861D-2A1D0003CBA7}" type="pres">
      <dgm:prSet presAssocID="{F5BFFC10-334B-41FD-AD54-3279A0D4FC20}" presName="composite" presStyleCnt="0"/>
      <dgm:spPr/>
    </dgm:pt>
    <dgm:pt modelId="{4CF2C0CA-6C07-47A3-A23C-4A32B1C994FD}" type="pres">
      <dgm:prSet presAssocID="{F5BFFC10-334B-41FD-AD54-3279A0D4FC20}" presName="bgChev" presStyleLbl="node1" presStyleIdx="0" presStyleCnt="1"/>
      <dgm:spPr/>
    </dgm:pt>
    <dgm:pt modelId="{36C7F291-79C7-48B1-8A1D-85C39CF5A1AC}" type="pres">
      <dgm:prSet presAssocID="{F5BFFC10-334B-41FD-AD54-3279A0D4FC20}" presName="txNode" presStyleLbl="fgAcc1" presStyleIdx="0" presStyleCnt="1">
        <dgm:presLayoutVars>
          <dgm:bulletEnabled val="1"/>
        </dgm:presLayoutVars>
      </dgm:prSet>
      <dgm:spPr/>
    </dgm:pt>
  </dgm:ptLst>
  <dgm:cxnLst>
    <dgm:cxn modelId="{1958DA25-8E15-45D6-9F81-0CBF8017EC1B}" type="presOf" srcId="{4FDF01D8-5B5B-4AC8-92E0-31F33BDB2A2E}" destId="{D7001101-AF51-4A94-933D-89D1A21F1DE3}" srcOrd="0" destOrd="0" presId="urn:microsoft.com/office/officeart/2005/8/layout/chevronAccent+Icon"/>
    <dgm:cxn modelId="{B930A161-45B6-4F44-AA89-5C8B4658FB44}" srcId="{4FDF01D8-5B5B-4AC8-92E0-31F33BDB2A2E}" destId="{F5BFFC10-334B-41FD-AD54-3279A0D4FC20}" srcOrd="0" destOrd="0" parTransId="{549E7EC4-8266-4C1D-91E6-8ABDB685117C}" sibTransId="{12304952-4938-4770-A198-E875EEFB27C1}"/>
    <dgm:cxn modelId="{8DABECE7-E909-429E-8791-73BD6B8D7F9F}" type="presOf" srcId="{F5BFFC10-334B-41FD-AD54-3279A0D4FC20}" destId="{36C7F291-79C7-48B1-8A1D-85C39CF5A1AC}" srcOrd="0" destOrd="0" presId="urn:microsoft.com/office/officeart/2005/8/layout/chevronAccent+Icon"/>
    <dgm:cxn modelId="{108FC07A-6CD5-4C65-9DF5-6DC756BDD5DF}" type="presParOf" srcId="{D7001101-AF51-4A94-933D-89D1A21F1DE3}" destId="{5A80F24E-97F0-438F-861D-2A1D0003CBA7}" srcOrd="0" destOrd="0" presId="urn:microsoft.com/office/officeart/2005/8/layout/chevronAccent+Icon"/>
    <dgm:cxn modelId="{5731E9F3-C546-48DE-B016-2EA54B8D62DF}" type="presParOf" srcId="{5A80F24E-97F0-438F-861D-2A1D0003CBA7}" destId="{4CF2C0CA-6C07-47A3-A23C-4A32B1C994FD}" srcOrd="0" destOrd="0" presId="urn:microsoft.com/office/officeart/2005/8/layout/chevronAccent+Icon"/>
    <dgm:cxn modelId="{457AE499-5C19-4220-990F-92D47075C71C}" type="presParOf" srcId="{5A80F24E-97F0-438F-861D-2A1D0003CBA7}" destId="{36C7F291-79C7-48B1-8A1D-85C39CF5A1AC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277896B-31BC-4F93-A95A-0B91A538686A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>
        <a:scene3d>
          <a:camera prst="orthographicFront">
            <a:rot lat="0" lon="0" rev="0"/>
          </a:camera>
          <a:lightRig rig="soft" dir="t">
            <a:rot lat="0" lon="0" rev="0"/>
          </a:lightRig>
        </a:scene3d>
      </dgm:spPr>
      <dgm:t>
        <a:bodyPr/>
        <a:lstStyle/>
        <a:p>
          <a:endParaRPr lang="en-IN"/>
        </a:p>
      </dgm:t>
    </dgm:pt>
    <dgm:pt modelId="{D67DA405-32D7-4511-9D2A-A3449C432606}">
      <dgm:prSet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r>
            <a:rPr lang="en-US" b="1" dirty="0"/>
            <a:t>STEGO KEY (e.g- password)</a:t>
          </a:r>
          <a:endParaRPr lang="en-IN" dirty="0"/>
        </a:p>
      </dgm:t>
    </dgm:pt>
    <dgm:pt modelId="{04543872-98A0-4184-B84D-CD848F34A718}" type="parTrans" cxnId="{20897F90-9699-4BD0-B7FC-53C7948F39D6}">
      <dgm:prSet/>
      <dgm:spPr/>
      <dgm:t>
        <a:bodyPr/>
        <a:lstStyle/>
        <a:p>
          <a:endParaRPr lang="en-IN"/>
        </a:p>
      </dgm:t>
    </dgm:pt>
    <dgm:pt modelId="{E58CA295-DF1E-44BA-ABA0-A55987621DAD}" type="sibTrans" cxnId="{20897F90-9699-4BD0-B7FC-53C7948F39D6}">
      <dgm:prSet/>
      <dgm:spPr/>
      <dgm:t>
        <a:bodyPr/>
        <a:lstStyle/>
        <a:p>
          <a:endParaRPr lang="en-IN"/>
        </a:p>
      </dgm:t>
    </dgm:pt>
    <dgm:pt modelId="{42958488-E761-41AE-8733-A431379B9B4B}">
      <dgm:prSet/>
      <dgm:spPr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r>
            <a:rPr lang="en-US" b="1" dirty="0"/>
            <a:t>Cover-media (Carrier)</a:t>
          </a:r>
          <a:endParaRPr lang="en-IN" dirty="0"/>
        </a:p>
      </dgm:t>
    </dgm:pt>
    <dgm:pt modelId="{2A65F39F-8A32-44CF-BAB1-EFABC7872B62}" type="parTrans" cxnId="{CFDADF3A-D0E2-4D15-9C5C-36B756C1F568}">
      <dgm:prSet/>
      <dgm:spPr/>
      <dgm:t>
        <a:bodyPr/>
        <a:lstStyle/>
        <a:p>
          <a:endParaRPr lang="en-IN"/>
        </a:p>
      </dgm:t>
    </dgm:pt>
    <dgm:pt modelId="{FE17001B-1E22-4F35-91FC-F0C3CF1FFDB7}" type="sibTrans" cxnId="{CFDADF3A-D0E2-4D15-9C5C-36B756C1F568}">
      <dgm:prSet/>
      <dgm:spPr/>
      <dgm:t>
        <a:bodyPr/>
        <a:lstStyle/>
        <a:p>
          <a:endParaRPr lang="en-IN"/>
        </a:p>
      </dgm:t>
    </dgm:pt>
    <dgm:pt modelId="{1ED9B524-1D8E-46EB-89D9-68A1759A0641}">
      <dgm:prSet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r>
            <a:rPr lang="en-US" b="1" dirty="0"/>
            <a:t>Steganography technique (algorithm)</a:t>
          </a:r>
          <a:endParaRPr lang="en-IN" dirty="0"/>
        </a:p>
      </dgm:t>
    </dgm:pt>
    <dgm:pt modelId="{3E887631-1C19-4515-929E-38DB16514DD8}" type="parTrans" cxnId="{0847B220-05C2-46D0-A2F2-604B1928414A}">
      <dgm:prSet/>
      <dgm:spPr/>
      <dgm:t>
        <a:bodyPr/>
        <a:lstStyle/>
        <a:p>
          <a:endParaRPr lang="en-IN"/>
        </a:p>
      </dgm:t>
    </dgm:pt>
    <dgm:pt modelId="{0CF03341-4A81-46CE-980E-0C1D78F1C6D9}" type="sibTrans" cxnId="{0847B220-05C2-46D0-A2F2-604B1928414A}">
      <dgm:prSet/>
      <dgm:spPr/>
      <dgm:t>
        <a:bodyPr/>
        <a:lstStyle/>
        <a:p>
          <a:endParaRPr lang="en-IN"/>
        </a:p>
      </dgm:t>
    </dgm:pt>
    <dgm:pt modelId="{61402610-3F20-4497-9472-8E4C16680FCF}">
      <dgm:prSet/>
      <dgm:spPr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r>
            <a:rPr lang="en-US" b="1" dirty="0"/>
            <a:t>Stego-media (e.g- carrier with hidden message)</a:t>
          </a:r>
          <a:endParaRPr lang="en-IN" dirty="0"/>
        </a:p>
      </dgm:t>
    </dgm:pt>
    <dgm:pt modelId="{7EBBDA1C-2256-4B91-A3DB-B7522E46EA39}" type="parTrans" cxnId="{93B6B77C-EBBA-4024-89C1-F98F5D9409C2}">
      <dgm:prSet/>
      <dgm:spPr/>
      <dgm:t>
        <a:bodyPr/>
        <a:lstStyle/>
        <a:p>
          <a:endParaRPr lang="en-IN"/>
        </a:p>
      </dgm:t>
    </dgm:pt>
    <dgm:pt modelId="{381239F4-6C14-43F2-A277-82874B12DFC8}" type="sibTrans" cxnId="{93B6B77C-EBBA-4024-89C1-F98F5D9409C2}">
      <dgm:prSet/>
      <dgm:spPr/>
      <dgm:t>
        <a:bodyPr/>
        <a:lstStyle/>
        <a:p>
          <a:endParaRPr lang="en-IN"/>
        </a:p>
      </dgm:t>
    </dgm:pt>
    <dgm:pt modelId="{06721B2F-62DC-481E-962E-E2B3CD50D44D}">
      <dgm:prSet/>
      <dgm:spPr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r>
            <a:rPr lang="en-US" b="1" dirty="0"/>
            <a:t>Secret message (to be hidden)</a:t>
          </a:r>
          <a:endParaRPr lang="en-IN" dirty="0"/>
        </a:p>
      </dgm:t>
    </dgm:pt>
    <dgm:pt modelId="{BBA9BBBF-2B10-4971-92DA-EDB989257233}" type="parTrans" cxnId="{EB7AA8F2-0EF8-490B-9437-69A3131A121E}">
      <dgm:prSet/>
      <dgm:spPr/>
      <dgm:t>
        <a:bodyPr/>
        <a:lstStyle/>
        <a:p>
          <a:endParaRPr lang="en-IN"/>
        </a:p>
      </dgm:t>
    </dgm:pt>
    <dgm:pt modelId="{2F856C57-D265-46ED-B05F-D27D84FAC7A6}" type="sibTrans" cxnId="{EB7AA8F2-0EF8-490B-9437-69A3131A121E}">
      <dgm:prSet/>
      <dgm:spPr/>
      <dgm:t>
        <a:bodyPr/>
        <a:lstStyle/>
        <a:p>
          <a:endParaRPr lang="en-IN"/>
        </a:p>
      </dgm:t>
    </dgm:pt>
    <dgm:pt modelId="{CF8C7D4C-4F15-4AAC-BFB2-ADBF1E6AA911}" type="pres">
      <dgm:prSet presAssocID="{2277896B-31BC-4F93-A95A-0B91A538686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636C32D-A896-4E7E-9FE0-E1528291ED55}" type="pres">
      <dgm:prSet presAssocID="{D67DA405-32D7-4511-9D2A-A3449C432606}" presName="hierRoot1" presStyleCnt="0">
        <dgm:presLayoutVars>
          <dgm:hierBranch val="init"/>
        </dgm:presLayoutVars>
      </dgm:prSet>
      <dgm:spPr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</dgm:pt>
    <dgm:pt modelId="{AAF7DCA7-E173-4F79-8DCA-BC4CE694E5E5}" type="pres">
      <dgm:prSet presAssocID="{D67DA405-32D7-4511-9D2A-A3449C432606}" presName="rootComposite1" presStyleCnt="0"/>
      <dgm:spPr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</dgm:pt>
    <dgm:pt modelId="{E4871350-2463-4F24-A0D0-77C69B68E420}" type="pres">
      <dgm:prSet presAssocID="{D67DA405-32D7-4511-9D2A-A3449C432606}" presName="rootText1" presStyleLbl="node0" presStyleIdx="0" presStyleCnt="5" custLinFactX="100000" custLinFactY="-100000" custLinFactNeighborX="146950" custLinFactNeighborY="-102450">
        <dgm:presLayoutVars>
          <dgm:chPref val="3"/>
        </dgm:presLayoutVars>
      </dgm:prSet>
      <dgm:spPr/>
    </dgm:pt>
    <dgm:pt modelId="{9DEA1141-52EB-4570-B966-0541AF864DB8}" type="pres">
      <dgm:prSet presAssocID="{D67DA405-32D7-4511-9D2A-A3449C432606}" presName="rootConnector1" presStyleLbl="node1" presStyleIdx="0" presStyleCnt="0"/>
      <dgm:spPr/>
    </dgm:pt>
    <dgm:pt modelId="{D113FBF7-BD53-4271-A9D5-DF1C90AB8318}" type="pres">
      <dgm:prSet presAssocID="{D67DA405-32D7-4511-9D2A-A3449C432606}" presName="hierChild2" presStyleCnt="0"/>
      <dgm:spPr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</dgm:pt>
    <dgm:pt modelId="{71D5EBD6-A646-4170-A36A-41885E7561E7}" type="pres">
      <dgm:prSet presAssocID="{D67DA405-32D7-4511-9D2A-A3449C432606}" presName="hierChild3" presStyleCnt="0"/>
      <dgm:spPr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</dgm:pt>
    <dgm:pt modelId="{2BFD2E3C-B9BB-479E-9685-30055A0581A8}" type="pres">
      <dgm:prSet presAssocID="{42958488-E761-41AE-8733-A431379B9B4B}" presName="hierRoot1" presStyleCnt="0">
        <dgm:presLayoutVars>
          <dgm:hierBranch val="init"/>
        </dgm:presLayoutVars>
      </dgm:prSet>
      <dgm:spPr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</dgm:pt>
    <dgm:pt modelId="{8F3EAE30-DAF6-4AB5-839A-509A6014AB92}" type="pres">
      <dgm:prSet presAssocID="{42958488-E761-41AE-8733-A431379B9B4B}" presName="rootComposite1" presStyleCnt="0"/>
      <dgm:spPr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</dgm:pt>
    <dgm:pt modelId="{8671C200-3655-4AC2-A9E2-01758890B254}" type="pres">
      <dgm:prSet presAssocID="{42958488-E761-41AE-8733-A431379B9B4B}" presName="rootText1" presStyleLbl="node0" presStyleIdx="1" presStyleCnt="5" custLinFactNeighborX="-48695" custLinFactNeighborY="-4450">
        <dgm:presLayoutVars>
          <dgm:chPref val="3"/>
        </dgm:presLayoutVars>
      </dgm:prSet>
      <dgm:spPr/>
    </dgm:pt>
    <dgm:pt modelId="{4EAEB561-940F-4975-A358-937D823071B4}" type="pres">
      <dgm:prSet presAssocID="{42958488-E761-41AE-8733-A431379B9B4B}" presName="rootConnector1" presStyleLbl="node1" presStyleIdx="0" presStyleCnt="0"/>
      <dgm:spPr/>
    </dgm:pt>
    <dgm:pt modelId="{142C15E5-0B09-4D42-BC84-5DD89586C676}" type="pres">
      <dgm:prSet presAssocID="{42958488-E761-41AE-8733-A431379B9B4B}" presName="hierChild2" presStyleCnt="0"/>
      <dgm:spPr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</dgm:pt>
    <dgm:pt modelId="{E91920DE-D08B-4125-AE76-EC6B09E839F7}" type="pres">
      <dgm:prSet presAssocID="{42958488-E761-41AE-8733-A431379B9B4B}" presName="hierChild3" presStyleCnt="0"/>
      <dgm:spPr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</dgm:pt>
    <dgm:pt modelId="{813F4D6E-6CFA-4A94-A701-032F45803C35}" type="pres">
      <dgm:prSet presAssocID="{1ED9B524-1D8E-46EB-89D9-68A1759A0641}" presName="hierRoot1" presStyleCnt="0">
        <dgm:presLayoutVars>
          <dgm:hierBranch val="init"/>
        </dgm:presLayoutVars>
      </dgm:prSet>
      <dgm:spPr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</dgm:pt>
    <dgm:pt modelId="{9FB2C928-6896-40B0-8457-0B1F11B3350A}" type="pres">
      <dgm:prSet presAssocID="{1ED9B524-1D8E-46EB-89D9-68A1759A0641}" presName="rootComposite1" presStyleCnt="0"/>
      <dgm:spPr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</dgm:pt>
    <dgm:pt modelId="{A5242D50-233C-4FA8-84ED-0DC014148C2B}" type="pres">
      <dgm:prSet presAssocID="{1ED9B524-1D8E-46EB-89D9-68A1759A0641}" presName="rootText1" presStyleLbl="node0" presStyleIdx="2" presStyleCnt="5">
        <dgm:presLayoutVars>
          <dgm:chPref val="3"/>
        </dgm:presLayoutVars>
      </dgm:prSet>
      <dgm:spPr/>
    </dgm:pt>
    <dgm:pt modelId="{E0F42875-1B82-4198-B3DF-F8EAA2EF6957}" type="pres">
      <dgm:prSet presAssocID="{1ED9B524-1D8E-46EB-89D9-68A1759A0641}" presName="rootConnector1" presStyleLbl="node1" presStyleIdx="0" presStyleCnt="0"/>
      <dgm:spPr/>
    </dgm:pt>
    <dgm:pt modelId="{275C73D8-83D7-45FB-8DA6-66A79DBDDB34}" type="pres">
      <dgm:prSet presAssocID="{1ED9B524-1D8E-46EB-89D9-68A1759A0641}" presName="hierChild2" presStyleCnt="0"/>
      <dgm:spPr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</dgm:pt>
    <dgm:pt modelId="{20C14C21-DFF5-457A-90DC-74AE38EAC5A7}" type="pres">
      <dgm:prSet presAssocID="{1ED9B524-1D8E-46EB-89D9-68A1759A0641}" presName="hierChild3" presStyleCnt="0"/>
      <dgm:spPr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</dgm:pt>
    <dgm:pt modelId="{2BEE9ED6-B259-435E-8956-4ACB299ACDF9}" type="pres">
      <dgm:prSet presAssocID="{61402610-3F20-4497-9472-8E4C16680FCF}" presName="hierRoot1" presStyleCnt="0">
        <dgm:presLayoutVars>
          <dgm:hierBranch val="init"/>
        </dgm:presLayoutVars>
      </dgm:prSet>
      <dgm:spPr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</dgm:pt>
    <dgm:pt modelId="{36E6520E-D051-41A1-84D4-4EBE67418BD6}" type="pres">
      <dgm:prSet presAssocID="{61402610-3F20-4497-9472-8E4C16680FCF}" presName="rootComposite1" presStyleCnt="0"/>
      <dgm:spPr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</dgm:pt>
    <dgm:pt modelId="{1C490BC6-65FE-4F90-8169-1295D40A4DEF}" type="pres">
      <dgm:prSet presAssocID="{61402610-3F20-4497-9472-8E4C16680FCF}" presName="rootText1" presStyleLbl="node0" presStyleIdx="3" presStyleCnt="5" custLinFactNeighborX="72550" custLinFactNeighborY="-4450">
        <dgm:presLayoutVars>
          <dgm:chPref val="3"/>
        </dgm:presLayoutVars>
      </dgm:prSet>
      <dgm:spPr/>
    </dgm:pt>
    <dgm:pt modelId="{7709E915-A8DF-45AD-9669-3C73220BFA66}" type="pres">
      <dgm:prSet presAssocID="{61402610-3F20-4497-9472-8E4C16680FCF}" presName="rootConnector1" presStyleLbl="node1" presStyleIdx="0" presStyleCnt="0"/>
      <dgm:spPr/>
    </dgm:pt>
    <dgm:pt modelId="{64830F6D-663C-403D-A781-FFACA174D3D0}" type="pres">
      <dgm:prSet presAssocID="{61402610-3F20-4497-9472-8E4C16680FCF}" presName="hierChild2" presStyleCnt="0"/>
      <dgm:spPr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</dgm:pt>
    <dgm:pt modelId="{3B238B33-F470-4468-A103-6D75E1BBDBF5}" type="pres">
      <dgm:prSet presAssocID="{61402610-3F20-4497-9472-8E4C16680FCF}" presName="hierChild3" presStyleCnt="0"/>
      <dgm:spPr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</dgm:pt>
    <dgm:pt modelId="{913D1263-39E9-4E56-B2EF-DA4D09833152}" type="pres">
      <dgm:prSet presAssocID="{06721B2F-62DC-481E-962E-E2B3CD50D44D}" presName="hierRoot1" presStyleCnt="0">
        <dgm:presLayoutVars>
          <dgm:hierBranch val="init"/>
        </dgm:presLayoutVars>
      </dgm:prSet>
      <dgm:spPr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</dgm:pt>
    <dgm:pt modelId="{77D8B69F-4C0A-410F-9EEA-7C9A27E6383A}" type="pres">
      <dgm:prSet presAssocID="{06721B2F-62DC-481E-962E-E2B3CD50D44D}" presName="rootComposite1" presStyleCnt="0"/>
      <dgm:spPr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</dgm:pt>
    <dgm:pt modelId="{43971E89-C254-41B3-AA0D-7CEDF771ECC9}" type="pres">
      <dgm:prSet presAssocID="{06721B2F-62DC-481E-962E-E2B3CD50D44D}" presName="rootText1" presStyleLbl="node0" presStyleIdx="4" presStyleCnt="5" custLinFactX="-100000" custLinFactY="97443" custLinFactNeighborX="-139164" custLinFactNeighborY="100000">
        <dgm:presLayoutVars>
          <dgm:chPref val="3"/>
        </dgm:presLayoutVars>
      </dgm:prSet>
      <dgm:spPr/>
    </dgm:pt>
    <dgm:pt modelId="{B8E3279C-C4FA-4EEF-86D8-AB4B7D11E0DD}" type="pres">
      <dgm:prSet presAssocID="{06721B2F-62DC-481E-962E-E2B3CD50D44D}" presName="rootConnector1" presStyleLbl="node1" presStyleIdx="0" presStyleCnt="0"/>
      <dgm:spPr/>
    </dgm:pt>
    <dgm:pt modelId="{C55BA414-2D47-4DD1-A324-B6800E5278CE}" type="pres">
      <dgm:prSet presAssocID="{06721B2F-62DC-481E-962E-E2B3CD50D44D}" presName="hierChild2" presStyleCnt="0"/>
      <dgm:spPr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</dgm:pt>
    <dgm:pt modelId="{6C9954E5-C547-4500-9F3A-B72A86ECD40A}" type="pres">
      <dgm:prSet presAssocID="{06721B2F-62DC-481E-962E-E2B3CD50D44D}" presName="hierChild3" presStyleCnt="0"/>
      <dgm:spPr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</dgm:pt>
  </dgm:ptLst>
  <dgm:cxnLst>
    <dgm:cxn modelId="{E4FD6111-D31D-4496-947E-A73F938564EE}" type="presOf" srcId="{1ED9B524-1D8E-46EB-89D9-68A1759A0641}" destId="{A5242D50-233C-4FA8-84ED-0DC014148C2B}" srcOrd="0" destOrd="0" presId="urn:microsoft.com/office/officeart/2005/8/layout/orgChart1"/>
    <dgm:cxn modelId="{37EC0A1C-DD62-4404-B3BE-D272326F2D5B}" type="presOf" srcId="{06721B2F-62DC-481E-962E-E2B3CD50D44D}" destId="{43971E89-C254-41B3-AA0D-7CEDF771ECC9}" srcOrd="0" destOrd="0" presId="urn:microsoft.com/office/officeart/2005/8/layout/orgChart1"/>
    <dgm:cxn modelId="{0847B220-05C2-46D0-A2F2-604B1928414A}" srcId="{2277896B-31BC-4F93-A95A-0B91A538686A}" destId="{1ED9B524-1D8E-46EB-89D9-68A1759A0641}" srcOrd="2" destOrd="0" parTransId="{3E887631-1C19-4515-929E-38DB16514DD8}" sibTransId="{0CF03341-4A81-46CE-980E-0C1D78F1C6D9}"/>
    <dgm:cxn modelId="{42075730-09CA-455D-8FEE-F1BEB116F315}" type="presOf" srcId="{61402610-3F20-4497-9472-8E4C16680FCF}" destId="{1C490BC6-65FE-4F90-8169-1295D40A4DEF}" srcOrd="0" destOrd="0" presId="urn:microsoft.com/office/officeart/2005/8/layout/orgChart1"/>
    <dgm:cxn modelId="{CFDADF3A-D0E2-4D15-9C5C-36B756C1F568}" srcId="{2277896B-31BC-4F93-A95A-0B91A538686A}" destId="{42958488-E761-41AE-8733-A431379B9B4B}" srcOrd="1" destOrd="0" parTransId="{2A65F39F-8A32-44CF-BAB1-EFABC7872B62}" sibTransId="{FE17001B-1E22-4F35-91FC-F0C3CF1FFDB7}"/>
    <dgm:cxn modelId="{5BF8545F-CD74-454D-A9DF-E0FCE770F342}" type="presOf" srcId="{1ED9B524-1D8E-46EB-89D9-68A1759A0641}" destId="{E0F42875-1B82-4198-B3DF-F8EAA2EF6957}" srcOrd="1" destOrd="0" presId="urn:microsoft.com/office/officeart/2005/8/layout/orgChart1"/>
    <dgm:cxn modelId="{7C41DD65-5868-423A-B561-DE2AAA3D4A78}" type="presOf" srcId="{D67DA405-32D7-4511-9D2A-A3449C432606}" destId="{9DEA1141-52EB-4570-B966-0541AF864DB8}" srcOrd="1" destOrd="0" presId="urn:microsoft.com/office/officeart/2005/8/layout/orgChart1"/>
    <dgm:cxn modelId="{46CD0C69-2428-417B-AF15-6FAF4B24FE71}" type="presOf" srcId="{42958488-E761-41AE-8733-A431379B9B4B}" destId="{4EAEB561-940F-4975-A358-937D823071B4}" srcOrd="1" destOrd="0" presId="urn:microsoft.com/office/officeart/2005/8/layout/orgChart1"/>
    <dgm:cxn modelId="{F4839B6E-CF76-468F-A471-814580827255}" type="presOf" srcId="{42958488-E761-41AE-8733-A431379B9B4B}" destId="{8671C200-3655-4AC2-A9E2-01758890B254}" srcOrd="0" destOrd="0" presId="urn:microsoft.com/office/officeart/2005/8/layout/orgChart1"/>
    <dgm:cxn modelId="{93B6B77C-EBBA-4024-89C1-F98F5D9409C2}" srcId="{2277896B-31BC-4F93-A95A-0B91A538686A}" destId="{61402610-3F20-4497-9472-8E4C16680FCF}" srcOrd="3" destOrd="0" parTransId="{7EBBDA1C-2256-4B91-A3DB-B7522E46EA39}" sibTransId="{381239F4-6C14-43F2-A277-82874B12DFC8}"/>
    <dgm:cxn modelId="{20897F90-9699-4BD0-B7FC-53C7948F39D6}" srcId="{2277896B-31BC-4F93-A95A-0B91A538686A}" destId="{D67DA405-32D7-4511-9D2A-A3449C432606}" srcOrd="0" destOrd="0" parTransId="{04543872-98A0-4184-B84D-CD848F34A718}" sibTransId="{E58CA295-DF1E-44BA-ABA0-A55987621DAD}"/>
    <dgm:cxn modelId="{3840E9A3-03FF-44DB-B70A-43A89F33210D}" type="presOf" srcId="{61402610-3F20-4497-9472-8E4C16680FCF}" destId="{7709E915-A8DF-45AD-9669-3C73220BFA66}" srcOrd="1" destOrd="0" presId="urn:microsoft.com/office/officeart/2005/8/layout/orgChart1"/>
    <dgm:cxn modelId="{BF46D8AC-20E7-4669-97EA-1ED16D5F669B}" type="presOf" srcId="{2277896B-31BC-4F93-A95A-0B91A538686A}" destId="{CF8C7D4C-4F15-4AAC-BFB2-ADBF1E6AA911}" srcOrd="0" destOrd="0" presId="urn:microsoft.com/office/officeart/2005/8/layout/orgChart1"/>
    <dgm:cxn modelId="{E252F9D1-598C-4628-BA60-0B0E3B80BA22}" type="presOf" srcId="{D67DA405-32D7-4511-9D2A-A3449C432606}" destId="{E4871350-2463-4F24-A0D0-77C69B68E420}" srcOrd="0" destOrd="0" presId="urn:microsoft.com/office/officeart/2005/8/layout/orgChart1"/>
    <dgm:cxn modelId="{4C1AAEEB-578F-4B2B-B49E-6DAD1F3D0A20}" type="presOf" srcId="{06721B2F-62DC-481E-962E-E2B3CD50D44D}" destId="{B8E3279C-C4FA-4EEF-86D8-AB4B7D11E0DD}" srcOrd="1" destOrd="0" presId="urn:microsoft.com/office/officeart/2005/8/layout/orgChart1"/>
    <dgm:cxn modelId="{EB7AA8F2-0EF8-490B-9437-69A3131A121E}" srcId="{2277896B-31BC-4F93-A95A-0B91A538686A}" destId="{06721B2F-62DC-481E-962E-E2B3CD50D44D}" srcOrd="4" destOrd="0" parTransId="{BBA9BBBF-2B10-4971-92DA-EDB989257233}" sibTransId="{2F856C57-D265-46ED-B05F-D27D84FAC7A6}"/>
    <dgm:cxn modelId="{2B694095-F762-4AF8-B027-FC4EF1EB5781}" type="presParOf" srcId="{CF8C7D4C-4F15-4AAC-BFB2-ADBF1E6AA911}" destId="{8636C32D-A896-4E7E-9FE0-E1528291ED55}" srcOrd="0" destOrd="0" presId="urn:microsoft.com/office/officeart/2005/8/layout/orgChart1"/>
    <dgm:cxn modelId="{C2B919DD-4538-49FD-AADA-619ACF283036}" type="presParOf" srcId="{8636C32D-A896-4E7E-9FE0-E1528291ED55}" destId="{AAF7DCA7-E173-4F79-8DCA-BC4CE694E5E5}" srcOrd="0" destOrd="0" presId="urn:microsoft.com/office/officeart/2005/8/layout/orgChart1"/>
    <dgm:cxn modelId="{662C4355-FD86-4257-8E99-A241B4B2D504}" type="presParOf" srcId="{AAF7DCA7-E173-4F79-8DCA-BC4CE694E5E5}" destId="{E4871350-2463-4F24-A0D0-77C69B68E420}" srcOrd="0" destOrd="0" presId="urn:microsoft.com/office/officeart/2005/8/layout/orgChart1"/>
    <dgm:cxn modelId="{8F9C3847-9807-4979-9E0F-36D6F3A73D67}" type="presParOf" srcId="{AAF7DCA7-E173-4F79-8DCA-BC4CE694E5E5}" destId="{9DEA1141-52EB-4570-B966-0541AF864DB8}" srcOrd="1" destOrd="0" presId="urn:microsoft.com/office/officeart/2005/8/layout/orgChart1"/>
    <dgm:cxn modelId="{8BE8DF42-1DE5-4525-99C8-8560482D70AE}" type="presParOf" srcId="{8636C32D-A896-4E7E-9FE0-E1528291ED55}" destId="{D113FBF7-BD53-4271-A9D5-DF1C90AB8318}" srcOrd="1" destOrd="0" presId="urn:microsoft.com/office/officeart/2005/8/layout/orgChart1"/>
    <dgm:cxn modelId="{1EB4670D-F4A0-4CDF-B604-59E5EE21C514}" type="presParOf" srcId="{8636C32D-A896-4E7E-9FE0-E1528291ED55}" destId="{71D5EBD6-A646-4170-A36A-41885E7561E7}" srcOrd="2" destOrd="0" presId="urn:microsoft.com/office/officeart/2005/8/layout/orgChart1"/>
    <dgm:cxn modelId="{55CA6932-4BE7-4D56-AF82-7B8FA5D3144F}" type="presParOf" srcId="{CF8C7D4C-4F15-4AAC-BFB2-ADBF1E6AA911}" destId="{2BFD2E3C-B9BB-479E-9685-30055A0581A8}" srcOrd="1" destOrd="0" presId="urn:microsoft.com/office/officeart/2005/8/layout/orgChart1"/>
    <dgm:cxn modelId="{2C17ED16-9C8E-462D-A38D-2BAFE0A83C40}" type="presParOf" srcId="{2BFD2E3C-B9BB-479E-9685-30055A0581A8}" destId="{8F3EAE30-DAF6-4AB5-839A-509A6014AB92}" srcOrd="0" destOrd="0" presId="urn:microsoft.com/office/officeart/2005/8/layout/orgChart1"/>
    <dgm:cxn modelId="{A0A72F48-4A51-4091-B50F-76F0A41D4FFB}" type="presParOf" srcId="{8F3EAE30-DAF6-4AB5-839A-509A6014AB92}" destId="{8671C200-3655-4AC2-A9E2-01758890B254}" srcOrd="0" destOrd="0" presId="urn:microsoft.com/office/officeart/2005/8/layout/orgChart1"/>
    <dgm:cxn modelId="{EA47B39B-C245-4074-AE4C-6655C2BD4C06}" type="presParOf" srcId="{8F3EAE30-DAF6-4AB5-839A-509A6014AB92}" destId="{4EAEB561-940F-4975-A358-937D823071B4}" srcOrd="1" destOrd="0" presId="urn:microsoft.com/office/officeart/2005/8/layout/orgChart1"/>
    <dgm:cxn modelId="{22189308-9A2A-4B26-BB5C-3212843E9C22}" type="presParOf" srcId="{2BFD2E3C-B9BB-479E-9685-30055A0581A8}" destId="{142C15E5-0B09-4D42-BC84-5DD89586C676}" srcOrd="1" destOrd="0" presId="urn:microsoft.com/office/officeart/2005/8/layout/orgChart1"/>
    <dgm:cxn modelId="{1786FD5B-9099-4BD6-81EE-B13DE82E0070}" type="presParOf" srcId="{2BFD2E3C-B9BB-479E-9685-30055A0581A8}" destId="{E91920DE-D08B-4125-AE76-EC6B09E839F7}" srcOrd="2" destOrd="0" presId="urn:microsoft.com/office/officeart/2005/8/layout/orgChart1"/>
    <dgm:cxn modelId="{8CF79A20-C84F-4838-B372-D021C949814C}" type="presParOf" srcId="{CF8C7D4C-4F15-4AAC-BFB2-ADBF1E6AA911}" destId="{813F4D6E-6CFA-4A94-A701-032F45803C35}" srcOrd="2" destOrd="0" presId="urn:microsoft.com/office/officeart/2005/8/layout/orgChart1"/>
    <dgm:cxn modelId="{9F694D82-2EF2-46AD-9AFF-F606E2D09543}" type="presParOf" srcId="{813F4D6E-6CFA-4A94-A701-032F45803C35}" destId="{9FB2C928-6896-40B0-8457-0B1F11B3350A}" srcOrd="0" destOrd="0" presId="urn:microsoft.com/office/officeart/2005/8/layout/orgChart1"/>
    <dgm:cxn modelId="{08998251-796E-4794-9AFF-794962BEA84C}" type="presParOf" srcId="{9FB2C928-6896-40B0-8457-0B1F11B3350A}" destId="{A5242D50-233C-4FA8-84ED-0DC014148C2B}" srcOrd="0" destOrd="0" presId="urn:microsoft.com/office/officeart/2005/8/layout/orgChart1"/>
    <dgm:cxn modelId="{3CB16D03-26DE-4A9E-9308-2AE7DC9963CE}" type="presParOf" srcId="{9FB2C928-6896-40B0-8457-0B1F11B3350A}" destId="{E0F42875-1B82-4198-B3DF-F8EAA2EF6957}" srcOrd="1" destOrd="0" presId="urn:microsoft.com/office/officeart/2005/8/layout/orgChart1"/>
    <dgm:cxn modelId="{07B30604-8233-4C4D-92A4-1F26B38BB542}" type="presParOf" srcId="{813F4D6E-6CFA-4A94-A701-032F45803C35}" destId="{275C73D8-83D7-45FB-8DA6-66A79DBDDB34}" srcOrd="1" destOrd="0" presId="urn:microsoft.com/office/officeart/2005/8/layout/orgChart1"/>
    <dgm:cxn modelId="{1CA92391-D16A-4E84-BD2F-424E9D073E36}" type="presParOf" srcId="{813F4D6E-6CFA-4A94-A701-032F45803C35}" destId="{20C14C21-DFF5-457A-90DC-74AE38EAC5A7}" srcOrd="2" destOrd="0" presId="urn:microsoft.com/office/officeart/2005/8/layout/orgChart1"/>
    <dgm:cxn modelId="{9D76E9E6-A6F6-4E5A-9B52-098CE8FF1246}" type="presParOf" srcId="{CF8C7D4C-4F15-4AAC-BFB2-ADBF1E6AA911}" destId="{2BEE9ED6-B259-435E-8956-4ACB299ACDF9}" srcOrd="3" destOrd="0" presId="urn:microsoft.com/office/officeart/2005/8/layout/orgChart1"/>
    <dgm:cxn modelId="{5615EAE5-AD4B-4CAE-8C2E-754394B6EC5A}" type="presParOf" srcId="{2BEE9ED6-B259-435E-8956-4ACB299ACDF9}" destId="{36E6520E-D051-41A1-84D4-4EBE67418BD6}" srcOrd="0" destOrd="0" presId="urn:microsoft.com/office/officeart/2005/8/layout/orgChart1"/>
    <dgm:cxn modelId="{E0248D71-BE23-4BDF-B95B-1AE34CAEA9A1}" type="presParOf" srcId="{36E6520E-D051-41A1-84D4-4EBE67418BD6}" destId="{1C490BC6-65FE-4F90-8169-1295D40A4DEF}" srcOrd="0" destOrd="0" presId="urn:microsoft.com/office/officeart/2005/8/layout/orgChart1"/>
    <dgm:cxn modelId="{32BDB48F-C603-4F8E-BE73-33C2378513C0}" type="presParOf" srcId="{36E6520E-D051-41A1-84D4-4EBE67418BD6}" destId="{7709E915-A8DF-45AD-9669-3C73220BFA66}" srcOrd="1" destOrd="0" presId="urn:microsoft.com/office/officeart/2005/8/layout/orgChart1"/>
    <dgm:cxn modelId="{81C9CEDE-E806-44D6-B9A2-8111D4D61536}" type="presParOf" srcId="{2BEE9ED6-B259-435E-8956-4ACB299ACDF9}" destId="{64830F6D-663C-403D-A781-FFACA174D3D0}" srcOrd="1" destOrd="0" presId="urn:microsoft.com/office/officeart/2005/8/layout/orgChart1"/>
    <dgm:cxn modelId="{933575B7-4B11-421D-B570-6BE517E7F9E6}" type="presParOf" srcId="{2BEE9ED6-B259-435E-8956-4ACB299ACDF9}" destId="{3B238B33-F470-4468-A103-6D75E1BBDBF5}" srcOrd="2" destOrd="0" presId="urn:microsoft.com/office/officeart/2005/8/layout/orgChart1"/>
    <dgm:cxn modelId="{AC268930-9CF8-4E57-997C-C32207372C22}" type="presParOf" srcId="{CF8C7D4C-4F15-4AAC-BFB2-ADBF1E6AA911}" destId="{913D1263-39E9-4E56-B2EF-DA4D09833152}" srcOrd="4" destOrd="0" presId="urn:microsoft.com/office/officeart/2005/8/layout/orgChart1"/>
    <dgm:cxn modelId="{8D08660B-F74C-470E-AEBA-7E3EC0CBE0D6}" type="presParOf" srcId="{913D1263-39E9-4E56-B2EF-DA4D09833152}" destId="{77D8B69F-4C0A-410F-9EEA-7C9A27E6383A}" srcOrd="0" destOrd="0" presId="urn:microsoft.com/office/officeart/2005/8/layout/orgChart1"/>
    <dgm:cxn modelId="{32034A50-C96C-4311-9FA7-94C1FEFE043E}" type="presParOf" srcId="{77D8B69F-4C0A-410F-9EEA-7C9A27E6383A}" destId="{43971E89-C254-41B3-AA0D-7CEDF771ECC9}" srcOrd="0" destOrd="0" presId="urn:microsoft.com/office/officeart/2005/8/layout/orgChart1"/>
    <dgm:cxn modelId="{76EBF9C6-1660-4025-8C59-F1BF10359D1F}" type="presParOf" srcId="{77D8B69F-4C0A-410F-9EEA-7C9A27E6383A}" destId="{B8E3279C-C4FA-4EEF-86D8-AB4B7D11E0DD}" srcOrd="1" destOrd="0" presId="urn:microsoft.com/office/officeart/2005/8/layout/orgChart1"/>
    <dgm:cxn modelId="{BDFA91F6-B748-4C2D-9838-41B31244E760}" type="presParOf" srcId="{913D1263-39E9-4E56-B2EF-DA4D09833152}" destId="{C55BA414-2D47-4DD1-A324-B6800E5278CE}" srcOrd="1" destOrd="0" presId="urn:microsoft.com/office/officeart/2005/8/layout/orgChart1"/>
    <dgm:cxn modelId="{3E6439FD-044B-43CA-B4A9-1B34195C07F1}" type="presParOf" srcId="{913D1263-39E9-4E56-B2EF-DA4D09833152}" destId="{6C9954E5-C547-4500-9F3A-B72A86ECD40A}" srcOrd="2" destOrd="0" presId="urn:microsoft.com/office/officeart/2005/8/layout/orgChart1"/>
  </dgm:cxnLst>
  <dgm:bg>
    <a:effectLst>
      <a:glow rad="63500">
        <a:schemeClr val="accent3">
          <a:satMod val="175000"/>
          <a:alpha val="40000"/>
        </a:schemeClr>
      </a:glow>
    </a:effectLst>
  </dgm:bg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34C7FF-0B1E-43E4-93A1-849BCB21C515}">
      <dsp:nvSpPr>
        <dsp:cNvPr id="0" name=""/>
        <dsp:cNvSpPr/>
      </dsp:nvSpPr>
      <dsp:spPr>
        <a:xfrm>
          <a:off x="0" y="342899"/>
          <a:ext cx="8610600" cy="457200"/>
        </a:xfrm>
        <a:prstGeom prst="notched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6EC6E6-6D8C-446B-B6FA-2A19CB4E0CF7}">
      <dsp:nvSpPr>
        <dsp:cNvPr id="0" name=""/>
        <dsp:cNvSpPr/>
      </dsp:nvSpPr>
      <dsp:spPr>
        <a:xfrm>
          <a:off x="0" y="0"/>
          <a:ext cx="7749540" cy="457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b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baseline="0" dirty="0"/>
            <a:t>CONTENTS:-</a:t>
          </a:r>
          <a:endParaRPr lang="en-IN" sz="1700" kern="1200" dirty="0"/>
        </a:p>
      </dsp:txBody>
      <dsp:txXfrm>
        <a:off x="0" y="0"/>
        <a:ext cx="7749540" cy="457200"/>
      </dsp:txXfrm>
    </dsp:sp>
    <dsp:sp modelId="{ABE3D310-C73F-4FC1-917E-97370243152C}">
      <dsp:nvSpPr>
        <dsp:cNvPr id="0" name=""/>
        <dsp:cNvSpPr/>
      </dsp:nvSpPr>
      <dsp:spPr>
        <a:xfrm>
          <a:off x="3817620" y="514350"/>
          <a:ext cx="114300" cy="1143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E98ABC-97F4-4BE6-9DBD-D257A4F0FDEE}">
      <dsp:nvSpPr>
        <dsp:cNvPr id="0" name=""/>
        <dsp:cNvSpPr/>
      </dsp:nvSpPr>
      <dsp:spPr>
        <a:xfrm>
          <a:off x="2501230" y="0"/>
          <a:ext cx="1221544" cy="1067784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B9BCB9-2DDA-4560-AE38-287198E29200}">
      <dsp:nvSpPr>
        <dsp:cNvPr id="0" name=""/>
        <dsp:cNvSpPr/>
      </dsp:nvSpPr>
      <dsp:spPr>
        <a:xfrm>
          <a:off x="1663909" y="0"/>
          <a:ext cx="1674640" cy="10677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baseline="0" dirty="0"/>
            <a:t>FLOW CHART</a:t>
          </a:r>
          <a:endParaRPr lang="en-IN" sz="2800" kern="1200" dirty="0"/>
        </a:p>
      </dsp:txBody>
      <dsp:txXfrm>
        <a:off x="1909154" y="156373"/>
        <a:ext cx="1184150" cy="755036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C93397-6669-40EC-9F3C-D95F06FB4736}">
      <dsp:nvSpPr>
        <dsp:cNvPr id="0" name=""/>
        <dsp:cNvSpPr/>
      </dsp:nvSpPr>
      <dsp:spPr>
        <a:xfrm>
          <a:off x="3005" y="0"/>
          <a:ext cx="5533496" cy="724385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551275-D827-4874-A2DB-5BD7407679C2}">
      <dsp:nvSpPr>
        <dsp:cNvPr id="0" name=""/>
        <dsp:cNvSpPr/>
      </dsp:nvSpPr>
      <dsp:spPr>
        <a:xfrm>
          <a:off x="1478604" y="181096"/>
          <a:ext cx="4672730" cy="7243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b="1" kern="1200" dirty="0"/>
            <a:t>METHODOLOGIES</a:t>
          </a:r>
        </a:p>
      </dsp:txBody>
      <dsp:txXfrm>
        <a:off x="1499821" y="202313"/>
        <a:ext cx="4630296" cy="681951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A3FB6E-6973-414E-92B6-1314F646210D}">
      <dsp:nvSpPr>
        <dsp:cNvPr id="0" name=""/>
        <dsp:cNvSpPr/>
      </dsp:nvSpPr>
      <dsp:spPr>
        <a:xfrm>
          <a:off x="0" y="0"/>
          <a:ext cx="8839200" cy="1569660"/>
        </a:xfrm>
        <a:prstGeom prst="roundRect">
          <a:avLst>
            <a:gd name="adj" fmla="val 85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969047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b="1" kern="1200" dirty="0"/>
            <a:t>We have use the following methodologies for the image steganography:-</a:t>
          </a:r>
          <a:endParaRPr lang="en-IN" sz="2200" kern="1200" dirty="0"/>
        </a:p>
      </dsp:txBody>
      <dsp:txXfrm>
        <a:off x="39078" y="39078"/>
        <a:ext cx="8761044" cy="1491504"/>
      </dsp:txXfrm>
    </dsp:sp>
    <dsp:sp modelId="{21324DB2-19FE-45C5-9D9F-5F9ACFD084AF}">
      <dsp:nvSpPr>
        <dsp:cNvPr id="0" name=""/>
        <dsp:cNvSpPr/>
      </dsp:nvSpPr>
      <dsp:spPr>
        <a:xfrm>
          <a:off x="220980" y="706347"/>
          <a:ext cx="4161718" cy="706347"/>
        </a:xfrm>
        <a:prstGeom prst="roundRect">
          <a:avLst>
            <a:gd name="adj" fmla="val 105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300" b="1" kern="1200"/>
            <a:t>Encryption</a:t>
          </a:r>
          <a:endParaRPr lang="en-IN" sz="3300" kern="1200"/>
        </a:p>
      </dsp:txBody>
      <dsp:txXfrm>
        <a:off x="242703" y="728070"/>
        <a:ext cx="4118272" cy="662901"/>
      </dsp:txXfrm>
    </dsp:sp>
    <dsp:sp modelId="{CA6F5E6C-83A6-42A4-98BB-BE39E0160C6A}">
      <dsp:nvSpPr>
        <dsp:cNvPr id="0" name=""/>
        <dsp:cNvSpPr/>
      </dsp:nvSpPr>
      <dsp:spPr>
        <a:xfrm>
          <a:off x="4448409" y="706347"/>
          <a:ext cx="4161718" cy="706347"/>
        </a:xfrm>
        <a:prstGeom prst="roundRect">
          <a:avLst>
            <a:gd name="adj" fmla="val 105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300" b="1" kern="1200"/>
            <a:t>Decryption</a:t>
          </a:r>
          <a:endParaRPr lang="en-IN" sz="3300" kern="1200"/>
        </a:p>
      </dsp:txBody>
      <dsp:txXfrm>
        <a:off x="4470132" y="728070"/>
        <a:ext cx="4118272" cy="662901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0FD4F4-FF72-47D4-9457-6AA4E1A37A8E}">
      <dsp:nvSpPr>
        <dsp:cNvPr id="0" name=""/>
        <dsp:cNvSpPr/>
      </dsp:nvSpPr>
      <dsp:spPr>
        <a:xfrm>
          <a:off x="2521" y="0"/>
          <a:ext cx="4642827" cy="663425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CA3A40-BCEF-4D7C-B53C-174B21EFDF55}">
      <dsp:nvSpPr>
        <dsp:cNvPr id="0" name=""/>
        <dsp:cNvSpPr/>
      </dsp:nvSpPr>
      <dsp:spPr>
        <a:xfrm>
          <a:off x="1240608" y="165856"/>
          <a:ext cx="3920609" cy="6634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baseline="0" dirty="0"/>
            <a:t>LSB ALGORITHM:-</a:t>
          </a:r>
          <a:endParaRPr lang="en-IN" sz="2300" kern="1200" dirty="0"/>
        </a:p>
      </dsp:txBody>
      <dsp:txXfrm>
        <a:off x="1260039" y="185287"/>
        <a:ext cx="3881747" cy="624563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790589-443F-4D5B-990A-CA40A45BECB5}">
      <dsp:nvSpPr>
        <dsp:cNvPr id="0" name=""/>
        <dsp:cNvSpPr/>
      </dsp:nvSpPr>
      <dsp:spPr>
        <a:xfrm>
          <a:off x="0" y="22052"/>
          <a:ext cx="3962400" cy="479114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b="1" kern="1200" dirty="0"/>
            <a:t>DATA EMBEDDING ALGORITHM:-</a:t>
          </a:r>
          <a:endParaRPr lang="en-IN" sz="2100" kern="1200" dirty="0"/>
        </a:p>
      </dsp:txBody>
      <dsp:txXfrm>
        <a:off x="23388" y="45440"/>
        <a:ext cx="3915624" cy="432338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D545A7-A71B-40B0-B025-D35A814701BD}">
      <dsp:nvSpPr>
        <dsp:cNvPr id="0" name=""/>
        <dsp:cNvSpPr/>
      </dsp:nvSpPr>
      <dsp:spPr>
        <a:xfrm>
          <a:off x="0" y="14985"/>
          <a:ext cx="8315178" cy="616004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Step 1: Extract the pixels of the cover image.</a:t>
          </a:r>
          <a:endParaRPr lang="en-IN" sz="2700" kern="1200" dirty="0"/>
        </a:p>
      </dsp:txBody>
      <dsp:txXfrm>
        <a:off x="30071" y="45056"/>
        <a:ext cx="8255036" cy="555862"/>
      </dsp:txXfrm>
    </dsp:sp>
    <dsp:sp modelId="{462FE3B9-0271-4FEA-813E-C54F813DBB8B}">
      <dsp:nvSpPr>
        <dsp:cNvPr id="0" name=""/>
        <dsp:cNvSpPr/>
      </dsp:nvSpPr>
      <dsp:spPr>
        <a:xfrm>
          <a:off x="0" y="708750"/>
          <a:ext cx="8315178" cy="616004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Step 2: Extract the characters of the text le.</a:t>
          </a:r>
          <a:endParaRPr lang="en-IN" sz="2700" kern="1200"/>
        </a:p>
      </dsp:txBody>
      <dsp:txXfrm>
        <a:off x="30071" y="738821"/>
        <a:ext cx="8255036" cy="555862"/>
      </dsp:txXfrm>
    </dsp:sp>
    <dsp:sp modelId="{7CFFE637-79F0-4849-9CF5-FF87619677D2}">
      <dsp:nvSpPr>
        <dsp:cNvPr id="0" name=""/>
        <dsp:cNvSpPr/>
      </dsp:nvSpPr>
      <dsp:spPr>
        <a:xfrm>
          <a:off x="0" y="1402515"/>
          <a:ext cx="8315178" cy="616004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Step 3: Extract the characters from the Stego key.</a:t>
          </a:r>
          <a:endParaRPr lang="en-IN" sz="2700" kern="1200"/>
        </a:p>
      </dsp:txBody>
      <dsp:txXfrm>
        <a:off x="30071" y="1432586"/>
        <a:ext cx="8255036" cy="555862"/>
      </dsp:txXfrm>
    </dsp:sp>
    <dsp:sp modelId="{6AA616C3-C3E5-42D3-87D8-3F29A90D5A43}">
      <dsp:nvSpPr>
        <dsp:cNvPr id="0" name=""/>
        <dsp:cNvSpPr/>
      </dsp:nvSpPr>
      <dsp:spPr>
        <a:xfrm>
          <a:off x="0" y="2096280"/>
          <a:ext cx="8315178" cy="616004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Step 4: Choose first pixel and pick characters of</a:t>
          </a:r>
          <a:endParaRPr lang="en-IN" sz="2700" kern="1200"/>
        </a:p>
      </dsp:txBody>
      <dsp:txXfrm>
        <a:off x="30071" y="2126351"/>
        <a:ext cx="8255036" cy="555862"/>
      </dsp:txXfrm>
    </dsp:sp>
    <dsp:sp modelId="{80E8D94C-AE7D-485A-9287-B2E7481FCE17}">
      <dsp:nvSpPr>
        <dsp:cNvPr id="0" name=""/>
        <dsp:cNvSpPr/>
      </dsp:nvSpPr>
      <dsp:spPr>
        <a:xfrm>
          <a:off x="0" y="2790045"/>
          <a:ext cx="8315178" cy="616004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the Stego key and place it in first component of</a:t>
          </a:r>
          <a:endParaRPr lang="en-IN" sz="2700" kern="1200"/>
        </a:p>
      </dsp:txBody>
      <dsp:txXfrm>
        <a:off x="30071" y="2820116"/>
        <a:ext cx="8255036" cy="555862"/>
      </dsp:txXfrm>
    </dsp:sp>
    <dsp:sp modelId="{CC589AFD-D60E-4D60-84C0-0D68C90F57D2}">
      <dsp:nvSpPr>
        <dsp:cNvPr id="0" name=""/>
        <dsp:cNvSpPr/>
      </dsp:nvSpPr>
      <dsp:spPr>
        <a:xfrm>
          <a:off x="0" y="3483810"/>
          <a:ext cx="8315178" cy="616004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pixel.</a:t>
          </a:r>
          <a:endParaRPr lang="en-IN" sz="2700" kern="1200"/>
        </a:p>
      </dsp:txBody>
      <dsp:txXfrm>
        <a:off x="30071" y="3513881"/>
        <a:ext cx="8255036" cy="555862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19DD8A-1D25-45C6-A516-A5C046E8AC01}">
      <dsp:nvSpPr>
        <dsp:cNvPr id="0" name=""/>
        <dsp:cNvSpPr/>
      </dsp:nvSpPr>
      <dsp:spPr>
        <a:xfrm>
          <a:off x="0" y="0"/>
          <a:ext cx="3610570" cy="75289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kern="1200" baseline="0" dirty="0"/>
            <a:t>DATA EMBEDDING</a:t>
          </a:r>
          <a:endParaRPr lang="en-IN" sz="3300" kern="1200" dirty="0"/>
        </a:p>
      </dsp:txBody>
      <dsp:txXfrm>
        <a:off x="36753" y="36753"/>
        <a:ext cx="3537064" cy="679389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800B91-08EA-4521-99A0-99C4CB708B8D}">
      <dsp:nvSpPr>
        <dsp:cNvPr id="0" name=""/>
        <dsp:cNvSpPr/>
      </dsp:nvSpPr>
      <dsp:spPr>
        <a:xfrm>
          <a:off x="0" y="74910"/>
          <a:ext cx="8458200" cy="638819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Step 5: Place some terminating symbol to indicate</a:t>
          </a:r>
          <a:endParaRPr lang="en-IN" sz="2800" kern="1200"/>
        </a:p>
      </dsp:txBody>
      <dsp:txXfrm>
        <a:off x="31185" y="106095"/>
        <a:ext cx="8395830" cy="576449"/>
      </dsp:txXfrm>
    </dsp:sp>
    <dsp:sp modelId="{55F8B16A-5A19-451A-A2EB-666313D2BE39}">
      <dsp:nvSpPr>
        <dsp:cNvPr id="0" name=""/>
        <dsp:cNvSpPr/>
      </dsp:nvSpPr>
      <dsp:spPr>
        <a:xfrm>
          <a:off x="0" y="794370"/>
          <a:ext cx="8458200" cy="638819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end of the key. 0 has been used as a terminating</a:t>
          </a:r>
          <a:endParaRPr lang="en-IN" sz="2800" kern="1200"/>
        </a:p>
      </dsp:txBody>
      <dsp:txXfrm>
        <a:off x="31185" y="825555"/>
        <a:ext cx="8395830" cy="576449"/>
      </dsp:txXfrm>
    </dsp:sp>
    <dsp:sp modelId="{4E60B15F-FD8F-4BAE-B8FC-3BEC57DCB847}">
      <dsp:nvSpPr>
        <dsp:cNvPr id="0" name=""/>
        <dsp:cNvSpPr/>
      </dsp:nvSpPr>
      <dsp:spPr>
        <a:xfrm>
          <a:off x="0" y="1513830"/>
          <a:ext cx="8458200" cy="638819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/>
            <a:t>symbol in this algorithm.</a:t>
          </a:r>
        </a:p>
      </dsp:txBody>
      <dsp:txXfrm>
        <a:off x="31185" y="1545015"/>
        <a:ext cx="8395830" cy="576449"/>
      </dsp:txXfrm>
    </dsp:sp>
    <dsp:sp modelId="{0CCC4506-6998-4349-9C0E-5DCD04330142}">
      <dsp:nvSpPr>
        <dsp:cNvPr id="0" name=""/>
        <dsp:cNvSpPr/>
      </dsp:nvSpPr>
      <dsp:spPr>
        <a:xfrm>
          <a:off x="0" y="2233290"/>
          <a:ext cx="8458200" cy="638819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Step 6: Insert characters of text le in each rst</a:t>
          </a:r>
          <a:endParaRPr lang="en-IN" sz="2800" kern="1200"/>
        </a:p>
      </dsp:txBody>
      <dsp:txXfrm>
        <a:off x="31185" y="2264475"/>
        <a:ext cx="8395830" cy="576449"/>
      </dsp:txXfrm>
    </dsp:sp>
    <dsp:sp modelId="{37CD612C-A6CC-4581-8A1A-D20CC2497B95}">
      <dsp:nvSpPr>
        <dsp:cNvPr id="0" name=""/>
        <dsp:cNvSpPr/>
      </dsp:nvSpPr>
      <dsp:spPr>
        <a:xfrm>
          <a:off x="0" y="2952750"/>
          <a:ext cx="8458200" cy="638819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component of next pixels by replacing it.</a:t>
          </a:r>
          <a:endParaRPr lang="en-IN" sz="2800" kern="1200"/>
        </a:p>
      </dsp:txBody>
      <dsp:txXfrm>
        <a:off x="31185" y="2983935"/>
        <a:ext cx="8395830" cy="576449"/>
      </dsp:txXfrm>
    </dsp:sp>
    <dsp:sp modelId="{305D5CA2-F2AC-4EF1-A109-DB83F2E5BBE5}">
      <dsp:nvSpPr>
        <dsp:cNvPr id="0" name=""/>
        <dsp:cNvSpPr/>
      </dsp:nvSpPr>
      <dsp:spPr>
        <a:xfrm>
          <a:off x="0" y="3672210"/>
          <a:ext cx="8458200" cy="638819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Step 7: Repeat step 6 till all the characters has been</a:t>
          </a:r>
          <a:endParaRPr lang="en-IN" sz="2800" kern="1200"/>
        </a:p>
      </dsp:txBody>
      <dsp:txXfrm>
        <a:off x="31185" y="3703395"/>
        <a:ext cx="8395830" cy="576449"/>
      </dsp:txXfrm>
    </dsp:sp>
    <dsp:sp modelId="{4ED9324A-3C26-43DA-B573-549740FFB845}">
      <dsp:nvSpPr>
        <dsp:cNvPr id="0" name=""/>
        <dsp:cNvSpPr/>
      </dsp:nvSpPr>
      <dsp:spPr>
        <a:xfrm>
          <a:off x="0" y="4391669"/>
          <a:ext cx="8458200" cy="638819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/>
            <a:t>embedded.</a:t>
          </a:r>
        </a:p>
      </dsp:txBody>
      <dsp:txXfrm>
        <a:off x="31185" y="4422854"/>
        <a:ext cx="8395830" cy="576449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50D6BC-F9DD-4F0D-9089-0B0A53357A90}">
      <dsp:nvSpPr>
        <dsp:cNvPr id="0" name=""/>
        <dsp:cNvSpPr/>
      </dsp:nvSpPr>
      <dsp:spPr>
        <a:xfrm>
          <a:off x="4102" y="0"/>
          <a:ext cx="7553965" cy="602465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152EE0-A15E-439D-AAA6-241B86E2A798}">
      <dsp:nvSpPr>
        <dsp:cNvPr id="0" name=""/>
        <dsp:cNvSpPr/>
      </dsp:nvSpPr>
      <dsp:spPr>
        <a:xfrm>
          <a:off x="2018493" y="150616"/>
          <a:ext cx="6378904" cy="6024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baseline="0"/>
            <a:t>DATA EXTRACTION ALGORITHM</a:t>
          </a:r>
          <a:endParaRPr lang="en-IN" sz="2100" kern="1200"/>
        </a:p>
      </dsp:txBody>
      <dsp:txXfrm>
        <a:off x="2036139" y="168262"/>
        <a:ext cx="6343612" cy="567173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AAC5BD-30A6-44E2-B206-8357D9D4C460}">
      <dsp:nvSpPr>
        <dsp:cNvPr id="0" name=""/>
        <dsp:cNvSpPr/>
      </dsp:nvSpPr>
      <dsp:spPr>
        <a:xfrm>
          <a:off x="0" y="806452"/>
          <a:ext cx="8513731" cy="581782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Step 1: Extract the pixels of the stego image.</a:t>
          </a:r>
          <a:endParaRPr lang="en-IN" sz="1600" kern="1200"/>
        </a:p>
      </dsp:txBody>
      <dsp:txXfrm>
        <a:off x="28400" y="834852"/>
        <a:ext cx="8456931" cy="524982"/>
      </dsp:txXfrm>
    </dsp:sp>
    <dsp:sp modelId="{842D31E5-984A-484C-9835-BCD2C50657FB}">
      <dsp:nvSpPr>
        <dsp:cNvPr id="0" name=""/>
        <dsp:cNvSpPr/>
      </dsp:nvSpPr>
      <dsp:spPr>
        <a:xfrm>
          <a:off x="0" y="1434315"/>
          <a:ext cx="8513731" cy="581782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Step 2: Now, start from first pixel and extract stego key characters from first component of the pixels. Follow</a:t>
          </a:r>
          <a:endParaRPr lang="en-IN" sz="1600" kern="1200" dirty="0"/>
        </a:p>
      </dsp:txBody>
      <dsp:txXfrm>
        <a:off x="28400" y="1462715"/>
        <a:ext cx="8456931" cy="524982"/>
      </dsp:txXfrm>
    </dsp:sp>
    <dsp:sp modelId="{BCE9D96E-FAE0-4BD7-92B2-6704A5B68883}">
      <dsp:nvSpPr>
        <dsp:cNvPr id="0" name=""/>
        <dsp:cNvSpPr/>
      </dsp:nvSpPr>
      <dsp:spPr>
        <a:xfrm>
          <a:off x="0" y="2062177"/>
          <a:ext cx="8513731" cy="581782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Step3 up to terminating symbol, </a:t>
          </a:r>
          <a:r>
            <a:rPr lang="en-IN" sz="1600" kern="1200"/>
            <a:t>otherwise follow step 4.</a:t>
          </a:r>
        </a:p>
      </dsp:txBody>
      <dsp:txXfrm>
        <a:off x="28400" y="2090577"/>
        <a:ext cx="8456931" cy="524982"/>
      </dsp:txXfrm>
    </dsp:sp>
    <dsp:sp modelId="{7E9BF816-03D4-48F6-B2B5-B5E2FA1E3BBC}">
      <dsp:nvSpPr>
        <dsp:cNvPr id="0" name=""/>
        <dsp:cNvSpPr/>
      </dsp:nvSpPr>
      <dsp:spPr>
        <a:xfrm>
          <a:off x="0" y="2690040"/>
          <a:ext cx="8513731" cy="581782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Step 4: If this extracted key matches with the key entered by the receiver, then follow Step 5,</a:t>
          </a:r>
          <a:r>
            <a:rPr lang="en-IN" sz="1600" kern="1200"/>
            <a:t>otherwise terminate the program.</a:t>
          </a:r>
        </a:p>
      </dsp:txBody>
      <dsp:txXfrm>
        <a:off x="28400" y="2718440"/>
        <a:ext cx="8456931" cy="524982"/>
      </dsp:txXfrm>
    </dsp:sp>
    <dsp:sp modelId="{DB338EEA-DB6F-4B57-BDD7-B2128B94B0E1}">
      <dsp:nvSpPr>
        <dsp:cNvPr id="0" name=""/>
        <dsp:cNvSpPr/>
      </dsp:nvSpPr>
      <dsp:spPr>
        <a:xfrm>
          <a:off x="0" y="3317902"/>
          <a:ext cx="8513731" cy="581782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Step 5: If the key is correct, then go to next pixels and extract secret message characters from first component of next pixels. Follow Step 5 till up to terminating symbol, otherwise follow step 6.</a:t>
          </a:r>
          <a:endParaRPr lang="en-IN" sz="1600" kern="1200"/>
        </a:p>
      </dsp:txBody>
      <dsp:txXfrm>
        <a:off x="28400" y="3346302"/>
        <a:ext cx="8456931" cy="524982"/>
      </dsp:txXfrm>
    </dsp:sp>
    <dsp:sp modelId="{5D7D0558-4E60-4BC6-B12E-7E6EB9518031}">
      <dsp:nvSpPr>
        <dsp:cNvPr id="0" name=""/>
        <dsp:cNvSpPr/>
      </dsp:nvSpPr>
      <dsp:spPr>
        <a:xfrm>
          <a:off x="0" y="3945765"/>
          <a:ext cx="8513731" cy="581782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Step 6: Extract secret message.</a:t>
          </a:r>
          <a:endParaRPr lang="en-IN" sz="1600" kern="1200"/>
        </a:p>
      </dsp:txBody>
      <dsp:txXfrm>
        <a:off x="28400" y="3974165"/>
        <a:ext cx="8456931" cy="5249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7A4B9A-3715-4FAB-B047-12D62C035B2C}">
      <dsp:nvSpPr>
        <dsp:cNvPr id="0" name=""/>
        <dsp:cNvSpPr/>
      </dsp:nvSpPr>
      <dsp:spPr>
        <a:xfrm>
          <a:off x="0" y="5656"/>
          <a:ext cx="7391400" cy="57037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Introduction</a:t>
          </a:r>
          <a:endParaRPr lang="en-IN" sz="2500" kern="1200"/>
        </a:p>
      </dsp:txBody>
      <dsp:txXfrm>
        <a:off x="27843" y="33499"/>
        <a:ext cx="7335714" cy="514689"/>
      </dsp:txXfrm>
    </dsp:sp>
    <dsp:sp modelId="{CDAD33FD-670D-42D2-AE5B-553B1F6A3739}">
      <dsp:nvSpPr>
        <dsp:cNvPr id="0" name=""/>
        <dsp:cNvSpPr/>
      </dsp:nvSpPr>
      <dsp:spPr>
        <a:xfrm>
          <a:off x="0" y="648031"/>
          <a:ext cx="7391400" cy="570375"/>
        </a:xfrm>
        <a:prstGeom prst="roundRect">
          <a:avLst/>
        </a:prstGeom>
        <a:solidFill>
          <a:schemeClr val="accent2">
            <a:hueOff val="-209862"/>
            <a:satOff val="-4642"/>
            <a:lumOff val="-92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Application</a:t>
          </a:r>
          <a:endParaRPr lang="en-IN" sz="2500" kern="1200" dirty="0"/>
        </a:p>
      </dsp:txBody>
      <dsp:txXfrm>
        <a:off x="27843" y="675874"/>
        <a:ext cx="7335714" cy="514689"/>
      </dsp:txXfrm>
    </dsp:sp>
    <dsp:sp modelId="{3AB49A58-6E22-4077-BE98-BDCCF681C67A}">
      <dsp:nvSpPr>
        <dsp:cNvPr id="0" name=""/>
        <dsp:cNvSpPr/>
      </dsp:nvSpPr>
      <dsp:spPr>
        <a:xfrm>
          <a:off x="0" y="1290406"/>
          <a:ext cx="7391400" cy="570375"/>
        </a:xfrm>
        <a:prstGeom prst="roundRect">
          <a:avLst/>
        </a:prstGeom>
        <a:solidFill>
          <a:schemeClr val="accent2">
            <a:hueOff val="-419723"/>
            <a:satOff val="-9284"/>
            <a:lumOff val="-184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Block Diagram of Steganography</a:t>
          </a:r>
          <a:endParaRPr lang="en-IN" sz="2500" kern="1200" dirty="0"/>
        </a:p>
      </dsp:txBody>
      <dsp:txXfrm>
        <a:off x="27843" y="1318249"/>
        <a:ext cx="7335714" cy="514689"/>
      </dsp:txXfrm>
    </dsp:sp>
    <dsp:sp modelId="{5FB98DC6-0B4A-4C10-ACF4-C34A067A859D}">
      <dsp:nvSpPr>
        <dsp:cNvPr id="0" name=""/>
        <dsp:cNvSpPr/>
      </dsp:nvSpPr>
      <dsp:spPr>
        <a:xfrm>
          <a:off x="0" y="1932781"/>
          <a:ext cx="7391400" cy="570375"/>
        </a:xfrm>
        <a:prstGeom prst="roundRect">
          <a:avLst/>
        </a:prstGeom>
        <a:solidFill>
          <a:schemeClr val="accent2">
            <a:hueOff val="-629585"/>
            <a:satOff val="-13926"/>
            <a:lumOff val="-277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b="1" kern="1200" dirty="0"/>
            <a:t>Flow Chart</a:t>
          </a:r>
        </a:p>
      </dsp:txBody>
      <dsp:txXfrm>
        <a:off x="27843" y="1960624"/>
        <a:ext cx="7335714" cy="514689"/>
      </dsp:txXfrm>
    </dsp:sp>
    <dsp:sp modelId="{E5958230-648F-4783-8BF1-90705AEE8DCE}">
      <dsp:nvSpPr>
        <dsp:cNvPr id="0" name=""/>
        <dsp:cNvSpPr/>
      </dsp:nvSpPr>
      <dsp:spPr>
        <a:xfrm>
          <a:off x="0" y="2575156"/>
          <a:ext cx="7391400" cy="570375"/>
        </a:xfrm>
        <a:prstGeom prst="roundRect">
          <a:avLst/>
        </a:prstGeom>
        <a:solidFill>
          <a:schemeClr val="accent2">
            <a:hueOff val="-839446"/>
            <a:satOff val="-18569"/>
            <a:lumOff val="-369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b="1" kern="1200" dirty="0"/>
            <a:t>Methodologies</a:t>
          </a:r>
        </a:p>
      </dsp:txBody>
      <dsp:txXfrm>
        <a:off x="27843" y="2602999"/>
        <a:ext cx="7335714" cy="514689"/>
      </dsp:txXfrm>
    </dsp:sp>
    <dsp:sp modelId="{6FB601B2-A761-4FFB-AAE3-F4522A91D821}">
      <dsp:nvSpPr>
        <dsp:cNvPr id="0" name=""/>
        <dsp:cNvSpPr/>
      </dsp:nvSpPr>
      <dsp:spPr>
        <a:xfrm>
          <a:off x="0" y="3217531"/>
          <a:ext cx="7391400" cy="570375"/>
        </a:xfrm>
        <a:prstGeom prst="roundRect">
          <a:avLst/>
        </a:prstGeom>
        <a:solidFill>
          <a:schemeClr val="accent2">
            <a:hueOff val="-1049308"/>
            <a:satOff val="-23211"/>
            <a:lumOff val="-462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b="1" kern="1200" dirty="0"/>
            <a:t>Algorithm</a:t>
          </a:r>
        </a:p>
      </dsp:txBody>
      <dsp:txXfrm>
        <a:off x="27843" y="3245374"/>
        <a:ext cx="7335714" cy="514689"/>
      </dsp:txXfrm>
    </dsp:sp>
    <dsp:sp modelId="{DB62864A-EA51-4D78-A4AD-DFAB6A74CBE2}">
      <dsp:nvSpPr>
        <dsp:cNvPr id="0" name=""/>
        <dsp:cNvSpPr/>
      </dsp:nvSpPr>
      <dsp:spPr>
        <a:xfrm>
          <a:off x="0" y="3859906"/>
          <a:ext cx="7391400" cy="570375"/>
        </a:xfrm>
        <a:prstGeom prst="roundRect">
          <a:avLst/>
        </a:prstGeom>
        <a:solidFill>
          <a:schemeClr val="accent2">
            <a:hueOff val="-1259169"/>
            <a:satOff val="-27853"/>
            <a:lumOff val="-554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b="1" kern="1200" dirty="0"/>
            <a:t>Advantages and Disadvantages</a:t>
          </a:r>
        </a:p>
      </dsp:txBody>
      <dsp:txXfrm>
        <a:off x="27843" y="3887749"/>
        <a:ext cx="7335714" cy="514689"/>
      </dsp:txXfrm>
    </dsp:sp>
    <dsp:sp modelId="{8A324C5D-DFA5-4F47-9EFF-5C4C0C2E2A26}">
      <dsp:nvSpPr>
        <dsp:cNvPr id="0" name=""/>
        <dsp:cNvSpPr/>
      </dsp:nvSpPr>
      <dsp:spPr>
        <a:xfrm>
          <a:off x="0" y="4502281"/>
          <a:ext cx="7391400" cy="570375"/>
        </a:xfrm>
        <a:prstGeom prst="roundRect">
          <a:avLst/>
        </a:prstGeom>
        <a:solidFill>
          <a:schemeClr val="accent2">
            <a:hueOff val="-1469031"/>
            <a:satOff val="-32495"/>
            <a:lumOff val="-647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Conclusion</a:t>
          </a:r>
        </a:p>
      </dsp:txBody>
      <dsp:txXfrm>
        <a:off x="27843" y="4530124"/>
        <a:ext cx="7335714" cy="514689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39A09F-D48D-4673-AB67-0D53635715DC}">
      <dsp:nvSpPr>
        <dsp:cNvPr id="0" name=""/>
        <dsp:cNvSpPr/>
      </dsp:nvSpPr>
      <dsp:spPr>
        <a:xfrm>
          <a:off x="3627" y="0"/>
          <a:ext cx="6680019" cy="1036320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2066CC-19E8-4CFC-ADCF-A755B854E717}">
      <dsp:nvSpPr>
        <dsp:cNvPr id="0" name=""/>
        <dsp:cNvSpPr/>
      </dsp:nvSpPr>
      <dsp:spPr>
        <a:xfrm>
          <a:off x="1784966" y="259079"/>
          <a:ext cx="5640905" cy="10363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baseline="0"/>
            <a:t>ADVANTAGES AND DISADVANTAGES OF STEGANOGRAPHY</a:t>
          </a:r>
          <a:endParaRPr lang="en-IN" sz="2400" kern="1200"/>
        </a:p>
      </dsp:txBody>
      <dsp:txXfrm>
        <a:off x="1815319" y="289432"/>
        <a:ext cx="5580199" cy="975614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D538CA-8834-41D9-9CDD-7C3B46E09FC9}">
      <dsp:nvSpPr>
        <dsp:cNvPr id="0" name=""/>
        <dsp:cNvSpPr/>
      </dsp:nvSpPr>
      <dsp:spPr>
        <a:xfrm rot="5400000">
          <a:off x="5176434" y="-1839867"/>
          <a:ext cx="1698926" cy="5803392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100" b="1" kern="1200"/>
            <a:t>Difficult to detect, only receiver can detect.</a:t>
          </a:r>
          <a:endParaRPr lang="en-IN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100" b="1" kern="1200"/>
            <a:t>It can be done faster with large no of software’s.</a:t>
          </a:r>
          <a:endParaRPr lang="en-IN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100" b="1" kern="1200" dirty="0"/>
            <a:t>Provides better security for sharing data in LAN,MAN &amp;WAN. </a:t>
          </a:r>
          <a:endParaRPr lang="en-IN" sz="2100" kern="1200" dirty="0"/>
        </a:p>
      </dsp:txBody>
      <dsp:txXfrm rot="-5400000">
        <a:off x="3124202" y="295300"/>
        <a:ext cx="5720457" cy="1533056"/>
      </dsp:txXfrm>
    </dsp:sp>
    <dsp:sp modelId="{3447F769-8F10-462E-8BE3-09C9F80F5C61}">
      <dsp:nvSpPr>
        <dsp:cNvPr id="0" name=""/>
        <dsp:cNvSpPr/>
      </dsp:nvSpPr>
      <dsp:spPr>
        <a:xfrm>
          <a:off x="140206" y="294859"/>
          <a:ext cx="2983995" cy="1533939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100" b="1" kern="1200" dirty="0"/>
            <a:t>ADVANTAGES:-</a:t>
          </a:r>
          <a:endParaRPr lang="en-IN" sz="3100" kern="1200" dirty="0"/>
        </a:p>
      </dsp:txBody>
      <dsp:txXfrm>
        <a:off x="215087" y="369740"/>
        <a:ext cx="2834233" cy="1384177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DFABAD-613A-47DA-B975-7D0D217957ED}">
      <dsp:nvSpPr>
        <dsp:cNvPr id="0" name=""/>
        <dsp:cNvSpPr/>
      </dsp:nvSpPr>
      <dsp:spPr>
        <a:xfrm rot="5400000">
          <a:off x="4695944" y="-1144768"/>
          <a:ext cx="2733056" cy="5705856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b="1" kern="1200"/>
            <a:t>The confidentiality of information is maintained by the algorithms, and if algorithms are known then this technique is of no use.</a:t>
          </a:r>
          <a:endParaRPr lang="en-IN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b="1" kern="1200"/>
            <a:t>Password leakage may occur and it leads to the unauthorized access of data.</a:t>
          </a:r>
          <a:endParaRPr lang="en-IN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b="1" kern="1200"/>
            <a:t>If this technique is gone in the wrong hands like hackers can be very much dangerous to all.</a:t>
          </a:r>
          <a:endParaRPr lang="en-IN" sz="2000" kern="1200"/>
        </a:p>
      </dsp:txBody>
      <dsp:txXfrm rot="-5400000">
        <a:off x="3209545" y="475048"/>
        <a:ext cx="5572439" cy="2466222"/>
      </dsp:txXfrm>
    </dsp:sp>
    <dsp:sp modelId="{496D7CD0-30C7-46D0-9B60-289747C83F33}">
      <dsp:nvSpPr>
        <dsp:cNvPr id="0" name=""/>
        <dsp:cNvSpPr/>
      </dsp:nvSpPr>
      <dsp:spPr>
        <a:xfrm>
          <a:off x="0" y="848135"/>
          <a:ext cx="3209544" cy="1720048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b="1" kern="1200"/>
            <a:t>DISADVANTAGES:-</a:t>
          </a:r>
          <a:endParaRPr lang="en-IN" sz="2800" kern="1200"/>
        </a:p>
      </dsp:txBody>
      <dsp:txXfrm>
        <a:off x="83966" y="932101"/>
        <a:ext cx="3041612" cy="1552116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3A69BC-622D-401D-8282-21CA1F0F3593}">
      <dsp:nvSpPr>
        <dsp:cNvPr id="0" name=""/>
        <dsp:cNvSpPr/>
      </dsp:nvSpPr>
      <dsp:spPr>
        <a:xfrm>
          <a:off x="2381" y="0"/>
          <a:ext cx="4384833" cy="792479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3B6B33-D1EA-463A-8BB1-6AB7278431C4}">
      <dsp:nvSpPr>
        <dsp:cNvPr id="0" name=""/>
        <dsp:cNvSpPr/>
      </dsp:nvSpPr>
      <dsp:spPr>
        <a:xfrm>
          <a:off x="1171670" y="198120"/>
          <a:ext cx="3702748" cy="7924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b="1" kern="1200" baseline="0"/>
            <a:t>CONCLUSION</a:t>
          </a:r>
          <a:endParaRPr lang="en-IN" sz="2700" kern="1200"/>
        </a:p>
      </dsp:txBody>
      <dsp:txXfrm>
        <a:off x="1194881" y="221331"/>
        <a:ext cx="3656326" cy="746057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899875-01CD-4BFC-987B-59BCACBE1172}">
      <dsp:nvSpPr>
        <dsp:cNvPr id="0" name=""/>
        <dsp:cNvSpPr/>
      </dsp:nvSpPr>
      <dsp:spPr>
        <a:xfrm rot="10800000">
          <a:off x="1226748" y="3629"/>
          <a:ext cx="6168444" cy="1409469"/>
        </a:xfrm>
        <a:prstGeom prst="homePlat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1537" tIns="76200" rIns="14224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Hiding a message with steganography methods reduces the chance of a message being detected.</a:t>
          </a:r>
          <a:endParaRPr lang="en-IN" sz="2000" kern="1200" dirty="0"/>
        </a:p>
      </dsp:txBody>
      <dsp:txXfrm rot="10800000">
        <a:off x="1579115" y="3629"/>
        <a:ext cx="5816077" cy="1409469"/>
      </dsp:txXfrm>
    </dsp:sp>
    <dsp:sp modelId="{CEDFE14B-4916-43FB-A3E2-3D431EC02055}">
      <dsp:nvSpPr>
        <dsp:cNvPr id="0" name=""/>
        <dsp:cNvSpPr/>
      </dsp:nvSpPr>
      <dsp:spPr>
        <a:xfrm>
          <a:off x="986806" y="225789"/>
          <a:ext cx="1074297" cy="965148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2000" r="-22000"/>
          </a:stretch>
        </a:blip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88809C-28FE-4665-A05C-45F52E73706B}">
      <dsp:nvSpPr>
        <dsp:cNvPr id="0" name=""/>
        <dsp:cNvSpPr/>
      </dsp:nvSpPr>
      <dsp:spPr>
        <a:xfrm rot="10800000">
          <a:off x="1455339" y="1833835"/>
          <a:ext cx="5863656" cy="1409469"/>
        </a:xfrm>
        <a:prstGeom prst="homePlat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1537" tIns="76200" rIns="14224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In and of itself, steganography is not a good solution to secrecy, but neither is simple substitution and short block permutation for encryption. But if these methods are combined, you have much stronger encryption routines.</a:t>
          </a:r>
          <a:endParaRPr lang="en-IN" sz="2000" kern="1200"/>
        </a:p>
      </dsp:txBody>
      <dsp:txXfrm rot="10800000">
        <a:off x="1807706" y="1833835"/>
        <a:ext cx="5511289" cy="1409469"/>
      </dsp:txXfrm>
    </dsp:sp>
    <dsp:sp modelId="{8EFAB2A9-CB7A-4E78-BA0A-03C6799EB26B}">
      <dsp:nvSpPr>
        <dsp:cNvPr id="0" name=""/>
        <dsp:cNvSpPr/>
      </dsp:nvSpPr>
      <dsp:spPr>
        <a:xfrm>
          <a:off x="1063003" y="1952943"/>
          <a:ext cx="1074297" cy="1171254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27B392-401E-4D65-9825-37E0CAA11256}">
      <dsp:nvSpPr>
        <dsp:cNvPr id="0" name=""/>
        <dsp:cNvSpPr/>
      </dsp:nvSpPr>
      <dsp:spPr>
        <a:xfrm rot="10800000">
          <a:off x="1569634" y="3664042"/>
          <a:ext cx="5711262" cy="1409469"/>
        </a:xfrm>
        <a:prstGeom prst="homePlat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1537" tIns="76200" rIns="14224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Like any tool, steganography is neither inherently good nor evil, it is the manner in which it is used which will determine whether it is a benefit or a detriment to our society.</a:t>
          </a:r>
          <a:endParaRPr lang="en-IN" sz="2000" kern="1200" dirty="0"/>
        </a:p>
      </dsp:txBody>
      <dsp:txXfrm rot="10800000">
        <a:off x="1922001" y="3664042"/>
        <a:ext cx="5358895" cy="1409469"/>
      </dsp:txXfrm>
    </dsp:sp>
    <dsp:sp modelId="{E76E56B7-8AA6-48DA-A682-605F858818E3}">
      <dsp:nvSpPr>
        <dsp:cNvPr id="0" name=""/>
        <dsp:cNvSpPr/>
      </dsp:nvSpPr>
      <dsp:spPr>
        <a:xfrm>
          <a:off x="1101102" y="3889014"/>
          <a:ext cx="1074297" cy="959524"/>
        </a:xfrm>
        <a:prstGeom prst="ellipse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2000" r="-42000"/>
          </a:stretch>
        </a:blip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38D4B4-E3AC-472E-97C7-6BDD1D190AB9}">
      <dsp:nvSpPr>
        <dsp:cNvPr id="0" name=""/>
        <dsp:cNvSpPr/>
      </dsp:nvSpPr>
      <dsp:spPr>
        <a:xfrm>
          <a:off x="2120" y="0"/>
          <a:ext cx="3905242" cy="914400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1DC21C-D720-4EC3-A51F-87411999F616}">
      <dsp:nvSpPr>
        <dsp:cNvPr id="0" name=""/>
        <dsp:cNvSpPr/>
      </dsp:nvSpPr>
      <dsp:spPr>
        <a:xfrm>
          <a:off x="1043518" y="228600"/>
          <a:ext cx="3297760" cy="914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baseline="0"/>
            <a:t>INTRODUCTION</a:t>
          </a:r>
          <a:endParaRPr lang="en-IN" sz="3200" kern="1200"/>
        </a:p>
      </dsp:txBody>
      <dsp:txXfrm>
        <a:off x="1070300" y="255382"/>
        <a:ext cx="3244196" cy="86083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C6BC16-2D66-4D2D-9CDF-8E6C6AB2F43B}">
      <dsp:nvSpPr>
        <dsp:cNvPr id="0" name=""/>
        <dsp:cNvSpPr/>
      </dsp:nvSpPr>
      <dsp:spPr>
        <a:xfrm>
          <a:off x="0" y="0"/>
          <a:ext cx="4031873" cy="4031873"/>
        </a:xfrm>
        <a:prstGeom prst="pie">
          <a:avLst>
            <a:gd name="adj1" fmla="val 5400000"/>
            <a:gd name="adj2" fmla="val 1620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A8417B-6C6F-4B35-911F-C49C6760EC3A}">
      <dsp:nvSpPr>
        <dsp:cNvPr id="0" name=""/>
        <dsp:cNvSpPr/>
      </dsp:nvSpPr>
      <dsp:spPr>
        <a:xfrm>
          <a:off x="2015936" y="0"/>
          <a:ext cx="6706781" cy="403187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/>
            <a:t>Steganography comes from the Greek word, “STEGANO” means “COVERED” and “GRAPHY” means “WRITING”.</a:t>
          </a:r>
        </a:p>
      </dsp:txBody>
      <dsp:txXfrm>
        <a:off x="2015936" y="0"/>
        <a:ext cx="6706781" cy="1209564"/>
      </dsp:txXfrm>
    </dsp:sp>
    <dsp:sp modelId="{5528B3BD-A191-4182-AE1A-3174B154F75C}">
      <dsp:nvSpPr>
        <dsp:cNvPr id="0" name=""/>
        <dsp:cNvSpPr/>
      </dsp:nvSpPr>
      <dsp:spPr>
        <a:xfrm>
          <a:off x="705579" y="1209564"/>
          <a:ext cx="2620714" cy="2620714"/>
        </a:xfrm>
        <a:prstGeom prst="pie">
          <a:avLst>
            <a:gd name="adj1" fmla="val 5400000"/>
            <a:gd name="adj2" fmla="val 16200000"/>
          </a:avLst>
        </a:prstGeom>
        <a:solidFill>
          <a:schemeClr val="accent2">
            <a:hueOff val="-734515"/>
            <a:satOff val="-16247"/>
            <a:lumOff val="-323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B9C09D-7543-40E0-BE89-924349200352}">
      <dsp:nvSpPr>
        <dsp:cNvPr id="0" name=""/>
        <dsp:cNvSpPr/>
      </dsp:nvSpPr>
      <dsp:spPr>
        <a:xfrm>
          <a:off x="2015936" y="1209564"/>
          <a:ext cx="6706781" cy="262071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-734515"/>
              <a:satOff val="-16247"/>
              <a:lumOff val="-323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/>
            <a:t>Steganography is an art of hiding information inside information.</a:t>
          </a:r>
        </a:p>
      </dsp:txBody>
      <dsp:txXfrm>
        <a:off x="2015936" y="1209564"/>
        <a:ext cx="6706781" cy="1209560"/>
      </dsp:txXfrm>
    </dsp:sp>
    <dsp:sp modelId="{DEE68555-9A36-43B8-95B7-2FB982F3D293}">
      <dsp:nvSpPr>
        <dsp:cNvPr id="0" name=""/>
        <dsp:cNvSpPr/>
      </dsp:nvSpPr>
      <dsp:spPr>
        <a:xfrm>
          <a:off x="1411156" y="2419125"/>
          <a:ext cx="1209560" cy="1209560"/>
        </a:xfrm>
        <a:prstGeom prst="pie">
          <a:avLst>
            <a:gd name="adj1" fmla="val 5400000"/>
            <a:gd name="adj2" fmla="val 16200000"/>
          </a:avLst>
        </a:prstGeom>
        <a:solidFill>
          <a:schemeClr val="accent2">
            <a:hueOff val="-1469031"/>
            <a:satOff val="-32495"/>
            <a:lumOff val="-647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BF3C12-0B7A-4F1F-A6EF-41B6CA66A97B}">
      <dsp:nvSpPr>
        <dsp:cNvPr id="0" name=""/>
        <dsp:cNvSpPr/>
      </dsp:nvSpPr>
      <dsp:spPr>
        <a:xfrm>
          <a:off x="2015936" y="2419125"/>
          <a:ext cx="6706781" cy="120956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-1469031"/>
              <a:satOff val="-32495"/>
              <a:lumOff val="-647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/>
            <a:t>The main objective of steganography is mainly concerned with the protection of contents of the hidden information.</a:t>
          </a:r>
        </a:p>
      </dsp:txBody>
      <dsp:txXfrm>
        <a:off x="2015936" y="2419125"/>
        <a:ext cx="6706781" cy="120956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02877C-1442-497B-AD36-E9C718D82BCF}">
      <dsp:nvSpPr>
        <dsp:cNvPr id="0" name=""/>
        <dsp:cNvSpPr/>
      </dsp:nvSpPr>
      <dsp:spPr>
        <a:xfrm>
          <a:off x="0" y="134699"/>
          <a:ext cx="8763000" cy="160992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The goal of steganography is to hide a messages in such a way that no one apart from the intended recipient even knows that a message has been sent.</a:t>
          </a:r>
          <a:endParaRPr lang="en-IN" sz="3200" kern="1200" dirty="0"/>
        </a:p>
      </dsp:txBody>
      <dsp:txXfrm>
        <a:off x="78590" y="213289"/>
        <a:ext cx="8605820" cy="1452740"/>
      </dsp:txXfrm>
    </dsp:sp>
    <dsp:sp modelId="{734AD6AE-0742-4BEE-AD69-5E37126B0546}">
      <dsp:nvSpPr>
        <dsp:cNvPr id="0" name=""/>
        <dsp:cNvSpPr/>
      </dsp:nvSpPr>
      <dsp:spPr>
        <a:xfrm>
          <a:off x="0" y="1971480"/>
          <a:ext cx="8763000" cy="160992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This can be achieve by concealing the existence of information within seemingly harmless </a:t>
          </a:r>
          <a:r>
            <a:rPr lang="en-US" sz="3200" kern="1200" dirty="0" err="1"/>
            <a:t>carreirs</a:t>
          </a:r>
          <a:r>
            <a:rPr lang="en-US" sz="3200" kern="1200" dirty="0"/>
            <a:t> or cover.</a:t>
          </a:r>
        </a:p>
      </dsp:txBody>
      <dsp:txXfrm>
        <a:off x="78590" y="2050070"/>
        <a:ext cx="8605820" cy="145274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C4CF28-9F7E-4F4D-893A-5D74DEDCA4E9}">
      <dsp:nvSpPr>
        <dsp:cNvPr id="0" name=""/>
        <dsp:cNvSpPr/>
      </dsp:nvSpPr>
      <dsp:spPr>
        <a:xfrm>
          <a:off x="0" y="280071"/>
          <a:ext cx="8001000" cy="304800"/>
        </a:xfrm>
        <a:prstGeom prst="notched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D91635-A450-4650-A3D2-3B096201035D}">
      <dsp:nvSpPr>
        <dsp:cNvPr id="0" name=""/>
        <dsp:cNvSpPr/>
      </dsp:nvSpPr>
      <dsp:spPr>
        <a:xfrm>
          <a:off x="0" y="0"/>
          <a:ext cx="7200900" cy="304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b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000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000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000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000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000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b="1" kern="1200" dirty="0"/>
            <a:t>   APPLICATIONS:-</a:t>
          </a:r>
        </a:p>
      </dsp:txBody>
      <dsp:txXfrm>
        <a:off x="0" y="0"/>
        <a:ext cx="7200900" cy="304800"/>
      </dsp:txXfrm>
    </dsp:sp>
    <dsp:sp modelId="{A34D39DD-3DB0-49A3-BDD8-5805A569C7C9}">
      <dsp:nvSpPr>
        <dsp:cNvPr id="0" name=""/>
        <dsp:cNvSpPr/>
      </dsp:nvSpPr>
      <dsp:spPr>
        <a:xfrm>
          <a:off x="3581400" y="381000"/>
          <a:ext cx="76200" cy="762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D3C0CF-A26A-4761-A049-D841A1737811}">
      <dsp:nvSpPr>
        <dsp:cNvPr id="0" name=""/>
        <dsp:cNvSpPr/>
      </dsp:nvSpPr>
      <dsp:spPr>
        <a:xfrm rot="10800000">
          <a:off x="1711518" y="3402"/>
          <a:ext cx="5776722" cy="1025916"/>
        </a:xfrm>
        <a:prstGeom prst="homePlat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2401" tIns="118110" rIns="220472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100" kern="1200"/>
            <a:t>Confidential communication and secret data storing.</a:t>
          </a:r>
        </a:p>
      </dsp:txBody>
      <dsp:txXfrm rot="10800000">
        <a:off x="1967997" y="3402"/>
        <a:ext cx="5520243" cy="1025916"/>
      </dsp:txXfrm>
    </dsp:sp>
    <dsp:sp modelId="{15CBBEC4-381B-4EE1-800C-7AE5535B2D8F}">
      <dsp:nvSpPr>
        <dsp:cNvPr id="0" name=""/>
        <dsp:cNvSpPr/>
      </dsp:nvSpPr>
      <dsp:spPr>
        <a:xfrm>
          <a:off x="1198559" y="3402"/>
          <a:ext cx="1025916" cy="1025916"/>
        </a:xfrm>
        <a:prstGeom prst="ellipse">
          <a:avLst/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0AEE01-9C54-4943-BD33-5FB6AD51060C}">
      <dsp:nvSpPr>
        <dsp:cNvPr id="0" name=""/>
        <dsp:cNvSpPr/>
      </dsp:nvSpPr>
      <dsp:spPr>
        <a:xfrm rot="10800000">
          <a:off x="1711518" y="1335562"/>
          <a:ext cx="5776722" cy="1025916"/>
        </a:xfrm>
        <a:prstGeom prst="homePlat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2401" tIns="118110" rIns="220472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100" kern="1200"/>
            <a:t>Protection of data alteration.</a:t>
          </a:r>
        </a:p>
      </dsp:txBody>
      <dsp:txXfrm rot="10800000">
        <a:off x="1967997" y="1335562"/>
        <a:ext cx="5520243" cy="1025916"/>
      </dsp:txXfrm>
    </dsp:sp>
    <dsp:sp modelId="{631AB975-35EF-4386-B287-17A93B3A0476}">
      <dsp:nvSpPr>
        <dsp:cNvPr id="0" name=""/>
        <dsp:cNvSpPr/>
      </dsp:nvSpPr>
      <dsp:spPr>
        <a:xfrm>
          <a:off x="1198559" y="1335562"/>
          <a:ext cx="1025916" cy="1025916"/>
        </a:xfrm>
        <a:prstGeom prst="ellipse">
          <a:avLst/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87066A-12ED-4369-A03A-145D51A4D96A}">
      <dsp:nvSpPr>
        <dsp:cNvPr id="0" name=""/>
        <dsp:cNvSpPr/>
      </dsp:nvSpPr>
      <dsp:spPr>
        <a:xfrm rot="10800000">
          <a:off x="1711518" y="2667721"/>
          <a:ext cx="5776722" cy="1025916"/>
        </a:xfrm>
        <a:prstGeom prst="homePlat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2401" tIns="118110" rIns="220472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100" kern="1200"/>
            <a:t>Access of control system for digital content distribution.</a:t>
          </a:r>
        </a:p>
      </dsp:txBody>
      <dsp:txXfrm rot="10800000">
        <a:off x="1967997" y="2667721"/>
        <a:ext cx="5520243" cy="1025916"/>
      </dsp:txXfrm>
    </dsp:sp>
    <dsp:sp modelId="{A2807CC1-7DA4-47CB-B97A-A13148F3D79F}">
      <dsp:nvSpPr>
        <dsp:cNvPr id="0" name=""/>
        <dsp:cNvSpPr/>
      </dsp:nvSpPr>
      <dsp:spPr>
        <a:xfrm>
          <a:off x="1198559" y="2667721"/>
          <a:ext cx="1025916" cy="1025916"/>
        </a:xfrm>
        <a:prstGeom prst="ellipse">
          <a:avLst/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6E6942-FBF9-462B-B000-BF0253251D40}">
      <dsp:nvSpPr>
        <dsp:cNvPr id="0" name=""/>
        <dsp:cNvSpPr/>
      </dsp:nvSpPr>
      <dsp:spPr>
        <a:xfrm rot="10800000">
          <a:off x="1711518" y="3999881"/>
          <a:ext cx="5776722" cy="1025916"/>
        </a:xfrm>
        <a:prstGeom prst="homePlat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2401" tIns="118110" rIns="220472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100" kern="1200"/>
            <a:t>Media database system</a:t>
          </a:r>
        </a:p>
      </dsp:txBody>
      <dsp:txXfrm rot="10800000">
        <a:off x="1967997" y="3999881"/>
        <a:ext cx="5520243" cy="1025916"/>
      </dsp:txXfrm>
    </dsp:sp>
    <dsp:sp modelId="{D0865021-9A9E-4B82-80E1-1117CF38E4E4}">
      <dsp:nvSpPr>
        <dsp:cNvPr id="0" name=""/>
        <dsp:cNvSpPr/>
      </dsp:nvSpPr>
      <dsp:spPr>
        <a:xfrm>
          <a:off x="1198559" y="3999881"/>
          <a:ext cx="1025916" cy="1025916"/>
        </a:xfrm>
        <a:prstGeom prst="ellipse">
          <a:avLst/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F2C0CA-6C07-47A3-A23C-4A32B1C994FD}">
      <dsp:nvSpPr>
        <dsp:cNvPr id="0" name=""/>
        <dsp:cNvSpPr/>
      </dsp:nvSpPr>
      <dsp:spPr>
        <a:xfrm>
          <a:off x="3377" y="0"/>
          <a:ext cx="6218627" cy="785345"/>
        </a:xfrm>
        <a:prstGeom prst="chevron">
          <a:avLst>
            <a:gd name="adj" fmla="val 4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C7F291-79C7-48B1-8A1D-85C39CF5A1AC}">
      <dsp:nvSpPr>
        <dsp:cNvPr id="0" name=""/>
        <dsp:cNvSpPr/>
      </dsp:nvSpPr>
      <dsp:spPr>
        <a:xfrm>
          <a:off x="1661677" y="196336"/>
          <a:ext cx="5251285" cy="785345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baseline="0"/>
            <a:t>BLOCK DIAGRAM OF STEGANOGRAPHY</a:t>
          </a:r>
          <a:endParaRPr lang="en-IN" sz="2200" kern="1200"/>
        </a:p>
      </dsp:txBody>
      <dsp:txXfrm>
        <a:off x="1684679" y="219338"/>
        <a:ext cx="5205281" cy="739341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871350-2463-4F24-A0D0-77C69B68E420}">
      <dsp:nvSpPr>
        <dsp:cNvPr id="0" name=""/>
        <dsp:cNvSpPr/>
      </dsp:nvSpPr>
      <dsp:spPr>
        <a:xfrm>
          <a:off x="3802302" y="1066799"/>
          <a:ext cx="1539394" cy="769697"/>
        </a:xfrm>
        <a:prstGeom prst="rect">
          <a:avLst/>
        </a:prstGeom>
        <a:solidFill>
          <a:schemeClr val="accent1"/>
        </a:solidFill>
        <a:ln w="15875" cap="flat" cmpd="sng" algn="ctr">
          <a:solidFill>
            <a:schemeClr val="accent1">
              <a:shade val="5000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STEGO KEY (e.g- password)</a:t>
          </a:r>
          <a:endParaRPr lang="en-IN" sz="1600" kern="1200" dirty="0"/>
        </a:p>
      </dsp:txBody>
      <dsp:txXfrm>
        <a:off x="3802302" y="1066799"/>
        <a:ext cx="1539394" cy="769697"/>
      </dsp:txXfrm>
    </dsp:sp>
    <dsp:sp modelId="{8671C200-3655-4AC2-A9E2-01758890B254}">
      <dsp:nvSpPr>
        <dsp:cNvPr id="0" name=""/>
        <dsp:cNvSpPr/>
      </dsp:nvSpPr>
      <dsp:spPr>
        <a:xfrm>
          <a:off x="1113827" y="2590799"/>
          <a:ext cx="1539394" cy="7696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Cover-media (Carrier)</a:t>
          </a:r>
          <a:endParaRPr lang="en-IN" sz="1600" kern="1200" dirty="0"/>
        </a:p>
      </dsp:txBody>
      <dsp:txXfrm>
        <a:off x="1113827" y="2590799"/>
        <a:ext cx="1539394" cy="769697"/>
      </dsp:txXfrm>
    </dsp:sp>
    <dsp:sp modelId="{A5242D50-233C-4FA8-84ED-0DC014148C2B}">
      <dsp:nvSpPr>
        <dsp:cNvPr id="0" name=""/>
        <dsp:cNvSpPr/>
      </dsp:nvSpPr>
      <dsp:spPr>
        <a:xfrm>
          <a:off x="3726102" y="2625051"/>
          <a:ext cx="1539394" cy="769697"/>
        </a:xfrm>
        <a:prstGeom prst="rect">
          <a:avLst/>
        </a:prstGeom>
        <a:solidFill>
          <a:schemeClr val="accent1"/>
        </a:solidFill>
        <a:ln w="15875" cap="flat" cmpd="sng" algn="ctr">
          <a:solidFill>
            <a:schemeClr val="accent1">
              <a:shade val="5000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Steganography technique (algorithm)</a:t>
          </a:r>
          <a:endParaRPr lang="en-IN" sz="1600" kern="1200" dirty="0"/>
        </a:p>
      </dsp:txBody>
      <dsp:txXfrm>
        <a:off x="3726102" y="2625051"/>
        <a:ext cx="1539394" cy="769697"/>
      </dsp:txXfrm>
    </dsp:sp>
    <dsp:sp modelId="{1C490BC6-65FE-4F90-8169-1295D40A4DEF}">
      <dsp:nvSpPr>
        <dsp:cNvPr id="0" name=""/>
        <dsp:cNvSpPr/>
      </dsp:nvSpPr>
      <dsp:spPr>
        <a:xfrm>
          <a:off x="6705600" y="2590799"/>
          <a:ext cx="1539394" cy="7696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Stego-media (e.g- carrier with hidden message)</a:t>
          </a:r>
          <a:endParaRPr lang="en-IN" sz="1600" kern="1200" dirty="0"/>
        </a:p>
      </dsp:txBody>
      <dsp:txXfrm>
        <a:off x="6705600" y="2590799"/>
        <a:ext cx="1539394" cy="769697"/>
      </dsp:txXfrm>
    </dsp:sp>
    <dsp:sp modelId="{43971E89-C254-41B3-AA0D-7CEDF771ECC9}">
      <dsp:nvSpPr>
        <dsp:cNvPr id="0" name=""/>
        <dsp:cNvSpPr/>
      </dsp:nvSpPr>
      <dsp:spPr>
        <a:xfrm>
          <a:off x="3769760" y="4144764"/>
          <a:ext cx="1539394" cy="7696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Secret message (to be hidden)</a:t>
          </a:r>
          <a:endParaRPr lang="en-IN" sz="1600" kern="1200" dirty="0"/>
        </a:p>
      </dsp:txBody>
      <dsp:txXfrm>
        <a:off x="3769760" y="4144764"/>
        <a:ext cx="1539394" cy="7696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CA8490-83E1-4AAF-A07D-66406D8FECE5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9D2DED-0028-42B9-86A4-364C3CD1D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878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9D2DED-0028-42B9-86A4-364C3CD1D43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8728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9D2DED-0028-42B9-86A4-364C3CD1D43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6813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9D2DED-0028-42B9-86A4-364C3CD1D43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344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lstStyle/>
          <a:p>
            <a:fld id="{730985AF-4965-405E-B814-030E564960F3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fld id="{6276CA7D-71A0-461C-B3DD-45D7B1A1E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009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985AF-4965-405E-B814-030E564960F3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6CA7D-71A0-461C-B3DD-45D7B1A1E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283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985AF-4965-405E-B814-030E564960F3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6CA7D-71A0-461C-B3DD-45D7B1A1E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968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985AF-4965-405E-B814-030E564960F3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6CA7D-71A0-461C-B3DD-45D7B1A1EFC3}" type="slidenum">
              <a:rPr lang="en-US" smtClean="0"/>
              <a:t>‹#›</a:t>
            </a:fld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908288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985AF-4965-405E-B814-030E564960F3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6CA7D-71A0-461C-B3DD-45D7B1A1E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8712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985AF-4965-405E-B814-030E564960F3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6CA7D-71A0-461C-B3DD-45D7B1A1E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0653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985AF-4965-405E-B814-030E564960F3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6CA7D-71A0-461C-B3DD-45D7B1A1E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0765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985AF-4965-405E-B814-030E564960F3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6CA7D-71A0-461C-B3DD-45D7B1A1E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9107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985AF-4965-405E-B814-030E564960F3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6CA7D-71A0-461C-B3DD-45D7B1A1E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004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fld id="{730985AF-4965-405E-B814-030E564960F3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fld id="{6276CA7D-71A0-461C-B3DD-45D7B1A1E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173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985AF-4965-405E-B814-030E564960F3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6CA7D-71A0-461C-B3DD-45D7B1A1E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109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985AF-4965-405E-B814-030E564960F3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6CA7D-71A0-461C-B3DD-45D7B1A1E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83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985AF-4965-405E-B814-030E564960F3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6CA7D-71A0-461C-B3DD-45D7B1A1E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081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985AF-4965-405E-B814-030E564960F3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6CA7D-71A0-461C-B3DD-45D7B1A1E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799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985AF-4965-405E-B814-030E564960F3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6CA7D-71A0-461C-B3DD-45D7B1A1E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957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985AF-4965-405E-B814-030E564960F3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6CA7D-71A0-461C-B3DD-45D7B1A1E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747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985AF-4965-405E-B814-030E564960F3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6CA7D-71A0-461C-B3DD-45D7B1A1E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655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985AF-4965-405E-B814-030E564960F3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6CA7D-71A0-461C-B3DD-45D7B1A1E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5745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7.xml"/><Relationship Id="rId3" Type="http://schemas.openxmlformats.org/officeDocument/2006/relationships/diagramLayout" Target="../diagrams/layout16.xml"/><Relationship Id="rId7" Type="http://schemas.openxmlformats.org/officeDocument/2006/relationships/diagramData" Target="../diagrams/data17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6.xml"/><Relationship Id="rId11" Type="http://schemas.microsoft.com/office/2007/relationships/diagramDrawing" Target="../diagrams/drawing17.xml"/><Relationship Id="rId5" Type="http://schemas.openxmlformats.org/officeDocument/2006/relationships/diagramColors" Target="../diagrams/colors16.xml"/><Relationship Id="rId10" Type="http://schemas.openxmlformats.org/officeDocument/2006/relationships/diagramColors" Target="../diagrams/colors17.xml"/><Relationship Id="rId4" Type="http://schemas.openxmlformats.org/officeDocument/2006/relationships/diagramQuickStyle" Target="../diagrams/quickStyle16.xml"/><Relationship Id="rId9" Type="http://schemas.openxmlformats.org/officeDocument/2006/relationships/diagramQuickStyle" Target="../diagrams/quickStyle1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9.xml"/><Relationship Id="rId3" Type="http://schemas.openxmlformats.org/officeDocument/2006/relationships/diagramData" Target="../diagrams/data18.xml"/><Relationship Id="rId7" Type="http://schemas.microsoft.com/office/2007/relationships/diagramDrawing" Target="../diagrams/drawing18.xml"/><Relationship Id="rId12" Type="http://schemas.microsoft.com/office/2007/relationships/diagramDrawing" Target="../diagrams/drawing19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8.xml"/><Relationship Id="rId11" Type="http://schemas.openxmlformats.org/officeDocument/2006/relationships/diagramColors" Target="../diagrams/colors19.xml"/><Relationship Id="rId5" Type="http://schemas.openxmlformats.org/officeDocument/2006/relationships/diagramQuickStyle" Target="../diagrams/quickStyle18.xml"/><Relationship Id="rId10" Type="http://schemas.openxmlformats.org/officeDocument/2006/relationships/diagramQuickStyle" Target="../diagrams/quickStyle19.xml"/><Relationship Id="rId4" Type="http://schemas.openxmlformats.org/officeDocument/2006/relationships/diagramLayout" Target="../diagrams/layout18.xml"/><Relationship Id="rId9" Type="http://schemas.openxmlformats.org/officeDocument/2006/relationships/diagramLayout" Target="../diagrams/layout19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1.xml"/><Relationship Id="rId13" Type="http://schemas.openxmlformats.org/officeDocument/2006/relationships/diagramLayout" Target="../diagrams/layout22.xml"/><Relationship Id="rId3" Type="http://schemas.openxmlformats.org/officeDocument/2006/relationships/diagramLayout" Target="../diagrams/layout20.xml"/><Relationship Id="rId7" Type="http://schemas.openxmlformats.org/officeDocument/2006/relationships/diagramData" Target="../diagrams/data21.xml"/><Relationship Id="rId12" Type="http://schemas.openxmlformats.org/officeDocument/2006/relationships/diagramData" Target="../diagrams/data22.xml"/><Relationship Id="rId2" Type="http://schemas.openxmlformats.org/officeDocument/2006/relationships/diagramData" Target="../diagrams/data20.xml"/><Relationship Id="rId16" Type="http://schemas.microsoft.com/office/2007/relationships/diagramDrawing" Target="../diagrams/drawing2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0.xml"/><Relationship Id="rId11" Type="http://schemas.microsoft.com/office/2007/relationships/diagramDrawing" Target="../diagrams/drawing21.xml"/><Relationship Id="rId5" Type="http://schemas.openxmlformats.org/officeDocument/2006/relationships/diagramColors" Target="../diagrams/colors20.xml"/><Relationship Id="rId15" Type="http://schemas.openxmlformats.org/officeDocument/2006/relationships/diagramColors" Target="../diagrams/colors22.xml"/><Relationship Id="rId10" Type="http://schemas.openxmlformats.org/officeDocument/2006/relationships/diagramColors" Target="../diagrams/colors21.xml"/><Relationship Id="rId4" Type="http://schemas.openxmlformats.org/officeDocument/2006/relationships/diagramQuickStyle" Target="../diagrams/quickStyle20.xml"/><Relationship Id="rId9" Type="http://schemas.openxmlformats.org/officeDocument/2006/relationships/diagramQuickStyle" Target="../diagrams/quickStyle21.xml"/><Relationship Id="rId14" Type="http://schemas.openxmlformats.org/officeDocument/2006/relationships/diagramQuickStyle" Target="../diagrams/quickStyle2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4.xml"/><Relationship Id="rId3" Type="http://schemas.openxmlformats.org/officeDocument/2006/relationships/diagramLayout" Target="../diagrams/layout23.xml"/><Relationship Id="rId7" Type="http://schemas.openxmlformats.org/officeDocument/2006/relationships/diagramData" Target="../diagrams/data24.xml"/><Relationship Id="rId2" Type="http://schemas.openxmlformats.org/officeDocument/2006/relationships/diagramData" Target="../diagrams/data2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3.xml"/><Relationship Id="rId11" Type="http://schemas.microsoft.com/office/2007/relationships/diagramDrawing" Target="../diagrams/drawing24.xml"/><Relationship Id="rId5" Type="http://schemas.openxmlformats.org/officeDocument/2006/relationships/diagramColors" Target="../diagrams/colors23.xml"/><Relationship Id="rId10" Type="http://schemas.openxmlformats.org/officeDocument/2006/relationships/diagramColors" Target="../diagrams/colors24.xml"/><Relationship Id="rId4" Type="http://schemas.openxmlformats.org/officeDocument/2006/relationships/diagramQuickStyle" Target="../diagrams/quickStyle23.xml"/><Relationship Id="rId9" Type="http://schemas.openxmlformats.org/officeDocument/2006/relationships/diagramQuickStyle" Target="../diagrams/quickStyle2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3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3" Type="http://schemas.openxmlformats.org/officeDocument/2006/relationships/diagramLayout" Target="../diagrams/layout6.xml"/><Relationship Id="rId7" Type="http://schemas.openxmlformats.org/officeDocument/2006/relationships/diagramData" Target="../diagrams/data7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0" Type="http://schemas.openxmlformats.org/officeDocument/2006/relationships/diagramColors" Target="../diagrams/colors7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9.xml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12" Type="http://schemas.microsoft.com/office/2007/relationships/diagramDrawing" Target="../diagrams/drawing9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8.xml"/><Relationship Id="rId11" Type="http://schemas.openxmlformats.org/officeDocument/2006/relationships/diagramColors" Target="../diagrams/colors9.xml"/><Relationship Id="rId5" Type="http://schemas.openxmlformats.org/officeDocument/2006/relationships/diagramQuickStyle" Target="../diagrams/quickStyle8.xml"/><Relationship Id="rId10" Type="http://schemas.openxmlformats.org/officeDocument/2006/relationships/diagramQuickStyle" Target="../diagrams/quickStyle9.xml"/><Relationship Id="rId4" Type="http://schemas.openxmlformats.org/officeDocument/2006/relationships/diagramLayout" Target="../diagrams/layout8.xml"/><Relationship Id="rId9" Type="http://schemas.openxmlformats.org/officeDocument/2006/relationships/diagramLayout" Target="../diagrams/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7" Type="http://schemas.openxmlformats.org/officeDocument/2006/relationships/image" Target="../media/image4.jp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2.xml"/><Relationship Id="rId3" Type="http://schemas.openxmlformats.org/officeDocument/2006/relationships/diagramLayout" Target="../diagrams/layout11.xml"/><Relationship Id="rId7" Type="http://schemas.openxmlformats.org/officeDocument/2006/relationships/image" Target="../media/image5.png"/><Relationship Id="rId12" Type="http://schemas.microsoft.com/office/2007/relationships/diagramDrawing" Target="../diagrams/drawing12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1.xml"/><Relationship Id="rId11" Type="http://schemas.openxmlformats.org/officeDocument/2006/relationships/diagramColors" Target="../diagrams/colors12.xml"/><Relationship Id="rId5" Type="http://schemas.openxmlformats.org/officeDocument/2006/relationships/diagramColors" Target="../diagrams/colors11.xml"/><Relationship Id="rId10" Type="http://schemas.openxmlformats.org/officeDocument/2006/relationships/diagramQuickStyle" Target="../diagrams/quickStyle12.xml"/><Relationship Id="rId4" Type="http://schemas.openxmlformats.org/officeDocument/2006/relationships/diagramQuickStyle" Target="../diagrams/quickStyle11.xml"/><Relationship Id="rId9" Type="http://schemas.openxmlformats.org/officeDocument/2006/relationships/diagramLayout" Target="../diagrams/layout1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4.xml"/><Relationship Id="rId13" Type="http://schemas.openxmlformats.org/officeDocument/2006/relationships/diagramLayout" Target="../diagrams/layout15.xml"/><Relationship Id="rId3" Type="http://schemas.openxmlformats.org/officeDocument/2006/relationships/diagramLayout" Target="../diagrams/layout13.xml"/><Relationship Id="rId7" Type="http://schemas.openxmlformats.org/officeDocument/2006/relationships/diagramData" Target="../diagrams/data14.xml"/><Relationship Id="rId12" Type="http://schemas.openxmlformats.org/officeDocument/2006/relationships/diagramData" Target="../diagrams/data15.xml"/><Relationship Id="rId2" Type="http://schemas.openxmlformats.org/officeDocument/2006/relationships/diagramData" Target="../diagrams/data13.xml"/><Relationship Id="rId16" Type="http://schemas.microsoft.com/office/2007/relationships/diagramDrawing" Target="../diagrams/drawing15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3.xml"/><Relationship Id="rId11" Type="http://schemas.microsoft.com/office/2007/relationships/diagramDrawing" Target="../diagrams/drawing14.xml"/><Relationship Id="rId5" Type="http://schemas.openxmlformats.org/officeDocument/2006/relationships/diagramColors" Target="../diagrams/colors13.xml"/><Relationship Id="rId15" Type="http://schemas.openxmlformats.org/officeDocument/2006/relationships/diagramColors" Target="../diagrams/colors15.xml"/><Relationship Id="rId10" Type="http://schemas.openxmlformats.org/officeDocument/2006/relationships/diagramColors" Target="../diagrams/colors14.xml"/><Relationship Id="rId4" Type="http://schemas.openxmlformats.org/officeDocument/2006/relationships/diagramQuickStyle" Target="../diagrams/quickStyle13.xml"/><Relationship Id="rId9" Type="http://schemas.openxmlformats.org/officeDocument/2006/relationships/diagramQuickStyle" Target="../diagrams/quickStyle14.xml"/><Relationship Id="rId14" Type="http://schemas.openxmlformats.org/officeDocument/2006/relationships/diagramQuickStyle" Target="../diagrams/quickStyle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67407" y="533400"/>
            <a:ext cx="472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lgerian" panose="04020705040A02060702" pitchFamily="82" charset="0"/>
              </a:rPr>
              <a:t>PRESENTATION   ON </a:t>
            </a:r>
            <a:r>
              <a:rPr lang="en-US" sz="2800" dirty="0">
                <a:solidFill>
                  <a:schemeClr val="accent1">
                    <a:lumMod val="20000"/>
                    <a:lumOff val="80000"/>
                  </a:schemeClr>
                </a:solidFill>
                <a:latin typeface="Algerian" panose="04020705040A02060702" pitchFamily="82" charset="0"/>
              </a:rPr>
              <a:t>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8145" y="1525194"/>
            <a:ext cx="686229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Arial Black" panose="020B0A04020102020204" pitchFamily="34" charset="0"/>
              </a:rPr>
              <a:t>“ STEGANOGRAPHY</a:t>
            </a:r>
            <a:r>
              <a:rPr lang="en-US" sz="4000" b="1" dirty="0">
                <a:solidFill>
                  <a:schemeClr val="bg1"/>
                </a:solidFill>
                <a:latin typeface="Ink Free" panose="03080402000500000000" pitchFamily="66" charset="0"/>
              </a:rPr>
              <a:t>”</a:t>
            </a:r>
          </a:p>
          <a:p>
            <a:pPr algn="ctr"/>
            <a:endParaRPr lang="en-US" sz="4000" b="1" dirty="0">
              <a:solidFill>
                <a:schemeClr val="bg1"/>
              </a:solidFill>
              <a:latin typeface="Ink Free" panose="03080402000500000000" pitchFamily="66" charset="0"/>
            </a:endParaRPr>
          </a:p>
          <a:p>
            <a:pPr algn="ctr"/>
            <a:r>
              <a:rPr lang="en-US" sz="4000" b="1" dirty="0">
                <a:solidFill>
                  <a:schemeClr val="bg1"/>
                </a:solidFill>
                <a:latin typeface="Algerian" panose="04020705040A02060702" pitchFamily="82" charset="0"/>
              </a:rPr>
              <a:t>MENTOR- miss </a:t>
            </a:r>
            <a:r>
              <a:rPr lang="en-US" sz="4000" b="1" dirty="0" err="1">
                <a:solidFill>
                  <a:schemeClr val="bg1"/>
                </a:solidFill>
                <a:latin typeface="Algerian" panose="04020705040A02060702" pitchFamily="82" charset="0"/>
              </a:rPr>
              <a:t>Bidisha</a:t>
            </a:r>
            <a:r>
              <a:rPr lang="en-US" sz="4000" b="1" dirty="0">
                <a:solidFill>
                  <a:schemeClr val="bg1"/>
                </a:solidFill>
                <a:latin typeface="Algerian" panose="04020705040A02060702" pitchFamily="82" charset="0"/>
              </a:rPr>
              <a:t> Roy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1493" y="3464186"/>
            <a:ext cx="7086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Algerian" panose="04020705040A02060702" pitchFamily="82" charset="0"/>
              </a:rPr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8145" y="4316561"/>
            <a:ext cx="304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>
                    <a:lumMod val="20000"/>
                    <a:lumOff val="80000"/>
                  </a:schemeClr>
                </a:solidFill>
                <a:latin typeface="Algerian" panose="04020705040A02060702" pitchFamily="82" charset="0"/>
              </a:rPr>
              <a:t>Presented by :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676400" y="4968925"/>
            <a:ext cx="8153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Vijay Kumar Yadav (12500115122)</a:t>
            </a:r>
          </a:p>
          <a:p>
            <a:r>
              <a:rPr lang="en-US" sz="2800" b="1" dirty="0">
                <a:solidFill>
                  <a:schemeClr val="bg1"/>
                </a:solidFill>
              </a:rPr>
              <a:t>Shuvendu Shandilya (12500115096)</a:t>
            </a:r>
          </a:p>
          <a:p>
            <a:r>
              <a:rPr lang="en-US" sz="2800" b="1" dirty="0">
                <a:solidFill>
                  <a:schemeClr val="bg1"/>
                </a:solidFill>
              </a:rPr>
              <a:t>Shubham Kumar Sharma (12500115100)</a:t>
            </a:r>
          </a:p>
        </p:txBody>
      </p:sp>
    </p:spTree>
    <p:extLst>
      <p:ext uri="{BB962C8B-B14F-4D97-AF65-F5344CB8AC3E}">
        <p14:creationId xmlns:p14="http://schemas.microsoft.com/office/powerpoint/2010/main" val="2528992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2DA8BC57-5759-4E78-A547-294E9EBEA7C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93947377"/>
              </p:ext>
            </p:extLst>
          </p:nvPr>
        </p:nvGraphicFramePr>
        <p:xfrm>
          <a:off x="2590800" y="381000"/>
          <a:ext cx="3610570" cy="7530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40ED74A7-9346-4737-AD41-57E85CFC25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45859630"/>
              </p:ext>
            </p:extLst>
          </p:nvPr>
        </p:nvGraphicFramePr>
        <p:xfrm>
          <a:off x="304800" y="1447800"/>
          <a:ext cx="8458200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277237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962492DE-12A1-47C1-B9F8-B0E6541126D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55195532"/>
              </p:ext>
            </p:extLst>
          </p:nvPr>
        </p:nvGraphicFramePr>
        <p:xfrm>
          <a:off x="340831" y="228600"/>
          <a:ext cx="8401500" cy="7530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0E8B98E7-2FEA-4382-8E33-FE8DB8C9DE6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68498421"/>
              </p:ext>
            </p:extLst>
          </p:nvPr>
        </p:nvGraphicFramePr>
        <p:xfrm>
          <a:off x="228599" y="1219200"/>
          <a:ext cx="8513731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9187600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BF8525F-FF33-4A52-A57D-5C43455137F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10543477"/>
              </p:ext>
            </p:extLst>
          </p:nvPr>
        </p:nvGraphicFramePr>
        <p:xfrm>
          <a:off x="856060" y="76200"/>
          <a:ext cx="7429499" cy="129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9F156B38-72C4-41CD-A559-D870FA5F20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59357604"/>
              </p:ext>
            </p:extLst>
          </p:nvPr>
        </p:nvGraphicFramePr>
        <p:xfrm>
          <a:off x="76200" y="1447800"/>
          <a:ext cx="9067800" cy="21236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40890188-67E2-475D-81C3-456966F6C2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83241122"/>
              </p:ext>
            </p:extLst>
          </p:nvPr>
        </p:nvGraphicFramePr>
        <p:xfrm>
          <a:off x="152400" y="3571458"/>
          <a:ext cx="8915400" cy="34163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22014545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0BF8684-A8C6-454D-81F4-90AD172CE1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76130827"/>
              </p:ext>
            </p:extLst>
          </p:nvPr>
        </p:nvGraphicFramePr>
        <p:xfrm>
          <a:off x="1981200" y="304800"/>
          <a:ext cx="4876800" cy="99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85AC61BA-719A-4B39-8C25-4B08B5EAAD8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6938360"/>
              </p:ext>
            </p:extLst>
          </p:nvPr>
        </p:nvGraphicFramePr>
        <p:xfrm>
          <a:off x="457200" y="1476059"/>
          <a:ext cx="8382000" cy="5077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9163191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E85B23A-214C-44D3-906F-69C946AFD0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84"/>
            <a:ext cx="9144000" cy="686516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3286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5C96DE06-E260-415E-AACB-C41FE493C2C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21780995"/>
              </p:ext>
            </p:extLst>
          </p:nvPr>
        </p:nvGraphicFramePr>
        <p:xfrm>
          <a:off x="304800" y="228600"/>
          <a:ext cx="8610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7A278353-EA20-4D91-BC37-2783B40F0E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54976477"/>
              </p:ext>
            </p:extLst>
          </p:nvPr>
        </p:nvGraphicFramePr>
        <p:xfrm>
          <a:off x="1219200" y="1219200"/>
          <a:ext cx="7391400" cy="5078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622676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9AC19898-6500-4C57-9C37-AF7C0C82EAF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69622106"/>
              </p:ext>
            </p:extLst>
          </p:nvPr>
        </p:nvGraphicFramePr>
        <p:xfrm>
          <a:off x="2362200" y="228600"/>
          <a:ext cx="43434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77A91E1B-D783-411F-AC21-316F7824C8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07797184"/>
              </p:ext>
            </p:extLst>
          </p:nvPr>
        </p:nvGraphicFramePr>
        <p:xfrm>
          <a:off x="210641" y="1676400"/>
          <a:ext cx="8722718" cy="40318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091848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2572940" cy="1210282"/>
          </a:xfrm>
        </p:spPr>
        <p:txBody>
          <a:bodyPr/>
          <a:lstStyle/>
          <a:p>
            <a:r>
              <a:rPr lang="en-US" sz="4400" b="1" dirty="0">
                <a:latin typeface="Algerian" panose="04020705040A02060702" pitchFamily="82" charset="0"/>
              </a:rPr>
              <a:t>GOALS:-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28455D49-E4D2-4397-996B-4E36AB7758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8334166"/>
              </p:ext>
            </p:extLst>
          </p:nvPr>
        </p:nvGraphicFramePr>
        <p:xfrm>
          <a:off x="190500" y="1066800"/>
          <a:ext cx="87630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0779C1D1-402E-412D-9592-FF3E00ACE53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4800600"/>
            <a:ext cx="6781381" cy="1900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362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564B2DC8-4428-427A-9D4D-47C66980B06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01268689"/>
              </p:ext>
            </p:extLst>
          </p:nvPr>
        </p:nvGraphicFramePr>
        <p:xfrm>
          <a:off x="609600" y="533400"/>
          <a:ext cx="8001000" cy="76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3CDC4E83-0731-436E-A9A4-684DB0612F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45213163"/>
              </p:ext>
            </p:extLst>
          </p:nvPr>
        </p:nvGraphicFramePr>
        <p:xfrm>
          <a:off x="228600" y="1524000"/>
          <a:ext cx="8686800" cy="50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552851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30714C2-3759-4C64-9AF5-BBB08A1B36D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6033544"/>
              </p:ext>
            </p:extLst>
          </p:nvPr>
        </p:nvGraphicFramePr>
        <p:xfrm>
          <a:off x="1113830" y="228600"/>
          <a:ext cx="6916340" cy="9816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7" name="Diagram 16">
            <a:extLst>
              <a:ext uri="{FF2B5EF4-FFF2-40B4-BE49-F238E27FC236}">
                <a16:creationId xmlns:a16="http://schemas.microsoft.com/office/drawing/2014/main" id="{AF43D725-6517-4585-B236-03BCFCABB3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52532730"/>
              </p:ext>
            </p:extLst>
          </p:nvPr>
        </p:nvGraphicFramePr>
        <p:xfrm>
          <a:off x="0" y="609600"/>
          <a:ext cx="8991600" cy="6019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8" name="Arrow: Right 17">
            <a:extLst>
              <a:ext uri="{FF2B5EF4-FFF2-40B4-BE49-F238E27FC236}">
                <a16:creationId xmlns:a16="http://schemas.microsoft.com/office/drawing/2014/main" id="{9425BD40-FE44-4EF8-91D6-2A24F8E20BB3}"/>
              </a:ext>
            </a:extLst>
          </p:cNvPr>
          <p:cNvSpPr/>
          <p:nvPr/>
        </p:nvSpPr>
        <p:spPr>
          <a:xfrm>
            <a:off x="2667000" y="3429000"/>
            <a:ext cx="10668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F1477F33-6764-448E-8571-16C55584DD0B}"/>
              </a:ext>
            </a:extLst>
          </p:cNvPr>
          <p:cNvSpPr/>
          <p:nvPr/>
        </p:nvSpPr>
        <p:spPr>
          <a:xfrm>
            <a:off x="5257800" y="3505200"/>
            <a:ext cx="14478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952A78E1-4720-46A4-9B76-26E05CC4E1AA}"/>
              </a:ext>
            </a:extLst>
          </p:cNvPr>
          <p:cNvSpPr/>
          <p:nvPr/>
        </p:nvSpPr>
        <p:spPr>
          <a:xfrm>
            <a:off x="4419600" y="2438400"/>
            <a:ext cx="228600" cy="762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Arrow: Up 21">
            <a:extLst>
              <a:ext uri="{FF2B5EF4-FFF2-40B4-BE49-F238E27FC236}">
                <a16:creationId xmlns:a16="http://schemas.microsoft.com/office/drawing/2014/main" id="{5D0B9CB0-3B54-46D0-813E-5518BA00BD49}"/>
              </a:ext>
            </a:extLst>
          </p:cNvPr>
          <p:cNvSpPr/>
          <p:nvPr/>
        </p:nvSpPr>
        <p:spPr>
          <a:xfrm>
            <a:off x="4419600" y="4038600"/>
            <a:ext cx="228600" cy="6858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8900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11D2B33-3A1B-4A5A-BA96-E69C3370F2C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46015987"/>
              </p:ext>
            </p:extLst>
          </p:nvPr>
        </p:nvGraphicFramePr>
        <p:xfrm>
          <a:off x="1878657" y="228600"/>
          <a:ext cx="5386685" cy="10677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Content Placeholder 5" descr="&lt;strong&gt;Steganography&lt;/strong&gt;">
            <a:extLst>
              <a:ext uri="{FF2B5EF4-FFF2-40B4-BE49-F238E27FC236}">
                <a16:creationId xmlns:a16="http://schemas.microsoft.com/office/drawing/2014/main" id="{4B385B8F-CB31-41CF-9561-EDE7257C55B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994" y="1676400"/>
            <a:ext cx="8600012" cy="4725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423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286DA844-C728-4357-A371-A9A35A138A4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59510182"/>
              </p:ext>
            </p:extLst>
          </p:nvPr>
        </p:nvGraphicFramePr>
        <p:xfrm>
          <a:off x="1494830" y="152400"/>
          <a:ext cx="6154340" cy="905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399D88BE-7B47-47FD-BCDE-3908B1C964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3276600"/>
            <a:ext cx="9144000" cy="3273574"/>
          </a:xfrm>
          <a:prstGeom prst="rect">
            <a:avLst/>
          </a:prstGeom>
        </p:spPr>
      </p:pic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C62A52B6-4616-487C-800A-93DF7E8C5CF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352882"/>
              </p:ext>
            </p:extLst>
          </p:nvPr>
        </p:nvGraphicFramePr>
        <p:xfrm>
          <a:off x="152400" y="1336243"/>
          <a:ext cx="8839200" cy="15696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78542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73EF36F7-326B-433C-AA32-2CB8C1B047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25778684"/>
              </p:ext>
            </p:extLst>
          </p:nvPr>
        </p:nvGraphicFramePr>
        <p:xfrm>
          <a:off x="1828800" y="152400"/>
          <a:ext cx="5163740" cy="8292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5" name="Diagram 24">
            <a:extLst>
              <a:ext uri="{FF2B5EF4-FFF2-40B4-BE49-F238E27FC236}">
                <a16:creationId xmlns:a16="http://schemas.microsoft.com/office/drawing/2014/main" id="{3700C174-A391-4C58-A85D-BBC20CF53AE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80568350"/>
              </p:ext>
            </p:extLst>
          </p:nvPr>
        </p:nvGraphicFramePr>
        <p:xfrm>
          <a:off x="457200" y="1524000"/>
          <a:ext cx="3962400" cy="5232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27" name="Diagram 26">
            <a:extLst>
              <a:ext uri="{FF2B5EF4-FFF2-40B4-BE49-F238E27FC236}">
                <a16:creationId xmlns:a16="http://schemas.microsoft.com/office/drawing/2014/main" id="{C84C078F-A93B-4CDF-845F-E73ECF54C1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23671991"/>
              </p:ext>
            </p:extLst>
          </p:nvPr>
        </p:nvGraphicFramePr>
        <p:xfrm>
          <a:off x="447822" y="2438400"/>
          <a:ext cx="8315178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1765011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712</TotalTime>
  <Words>664</Words>
  <Application>Microsoft Office PowerPoint</Application>
  <PresentationFormat>On-screen Show (4:3)</PresentationFormat>
  <Paragraphs>85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Algerian</vt:lpstr>
      <vt:lpstr>Arial</vt:lpstr>
      <vt:lpstr>Arial Black</vt:lpstr>
      <vt:lpstr>Calibri</vt:lpstr>
      <vt:lpstr>Ink Free</vt:lpstr>
      <vt:lpstr>Tw Cen MT</vt:lpstr>
      <vt:lpstr>Circuit</vt:lpstr>
      <vt:lpstr>PowerPoint Presentation</vt:lpstr>
      <vt:lpstr>PowerPoint Presentation</vt:lpstr>
      <vt:lpstr>PowerPoint Presentation</vt:lpstr>
      <vt:lpstr>GOALS:-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shubham sharma</cp:lastModifiedBy>
  <cp:revision>70</cp:revision>
  <dcterms:created xsi:type="dcterms:W3CDTF">2018-11-14T13:51:01Z</dcterms:created>
  <dcterms:modified xsi:type="dcterms:W3CDTF">2019-05-15T18:31:49Z</dcterms:modified>
</cp:coreProperties>
</file>