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2B627-90ED-431A-851C-72A17CD5306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CF523B-1B9B-430D-B881-550168FE0FB4}">
      <dgm:prSet phldrT="[Text]"/>
      <dgm:spPr/>
      <dgm:t>
        <a:bodyPr/>
        <a:lstStyle/>
        <a:p>
          <a:r>
            <a:rPr lang="en-US" dirty="0" smtClean="0"/>
            <a:t>Send money</a:t>
          </a:r>
          <a:endParaRPr lang="en-US" dirty="0"/>
        </a:p>
      </dgm:t>
    </dgm:pt>
    <dgm:pt modelId="{AF46B304-D718-41E2-99BA-34ABA7B3C832}" type="parTrans" cxnId="{673EDF2C-4B33-47CC-81DA-533BAE207D78}">
      <dgm:prSet/>
      <dgm:spPr/>
      <dgm:t>
        <a:bodyPr/>
        <a:lstStyle/>
        <a:p>
          <a:endParaRPr lang="en-US"/>
        </a:p>
      </dgm:t>
    </dgm:pt>
    <dgm:pt modelId="{6F40E6BD-C0C7-4FF1-9645-49C23774E1A3}" type="sibTrans" cxnId="{673EDF2C-4B33-47CC-81DA-533BAE207D78}">
      <dgm:prSet/>
      <dgm:spPr/>
      <dgm:t>
        <a:bodyPr/>
        <a:lstStyle/>
        <a:p>
          <a:endParaRPr lang="en-US"/>
        </a:p>
      </dgm:t>
    </dgm:pt>
    <dgm:pt modelId="{179433AD-8249-4123-B448-49C45098405B}">
      <dgm:prSet phldrT="[Text]"/>
      <dgm:spPr/>
      <dgm:t>
        <a:bodyPr/>
        <a:lstStyle/>
        <a:p>
          <a:r>
            <a:rPr lang="en-US" dirty="0" smtClean="0"/>
            <a:t>Cash in &amp; Cash out</a:t>
          </a:r>
          <a:endParaRPr lang="en-US" dirty="0"/>
        </a:p>
      </dgm:t>
    </dgm:pt>
    <dgm:pt modelId="{6BBD7289-B18D-449B-BBFB-A828E0A4A17D}" type="parTrans" cxnId="{8920A2F6-8B9A-404E-A902-A2227D6CBAB6}">
      <dgm:prSet/>
      <dgm:spPr/>
      <dgm:t>
        <a:bodyPr/>
        <a:lstStyle/>
        <a:p>
          <a:endParaRPr lang="en-US"/>
        </a:p>
      </dgm:t>
    </dgm:pt>
    <dgm:pt modelId="{09AAD5AE-0C71-455E-914F-973A01F89EB7}" type="sibTrans" cxnId="{8920A2F6-8B9A-404E-A902-A2227D6CBAB6}">
      <dgm:prSet/>
      <dgm:spPr/>
      <dgm:t>
        <a:bodyPr/>
        <a:lstStyle/>
        <a:p>
          <a:endParaRPr lang="en-US"/>
        </a:p>
      </dgm:t>
    </dgm:pt>
    <dgm:pt modelId="{11D00EC4-F387-4333-9086-779914FDAB9A}">
      <dgm:prSet phldrT="[Text]"/>
      <dgm:spPr/>
      <dgm:t>
        <a:bodyPr/>
        <a:lstStyle/>
        <a:p>
          <a:r>
            <a:rPr lang="en-US" dirty="0" smtClean="0"/>
            <a:t>Mobile recharge</a:t>
          </a:r>
          <a:endParaRPr lang="en-US" dirty="0"/>
        </a:p>
      </dgm:t>
    </dgm:pt>
    <dgm:pt modelId="{421F99F6-93DC-4771-B1DE-C22FB8A5EEFD}" type="parTrans" cxnId="{C84D69DC-2465-48DE-8778-7F91EBE56ADA}">
      <dgm:prSet/>
      <dgm:spPr/>
      <dgm:t>
        <a:bodyPr/>
        <a:lstStyle/>
        <a:p>
          <a:endParaRPr lang="en-US"/>
        </a:p>
      </dgm:t>
    </dgm:pt>
    <dgm:pt modelId="{69FE8202-71DB-4976-AC7A-F49AB0266776}" type="sibTrans" cxnId="{C84D69DC-2465-48DE-8778-7F91EBE56ADA}">
      <dgm:prSet/>
      <dgm:spPr/>
      <dgm:t>
        <a:bodyPr/>
        <a:lstStyle/>
        <a:p>
          <a:endParaRPr lang="en-US"/>
        </a:p>
      </dgm:t>
    </dgm:pt>
    <dgm:pt modelId="{60A63EF9-2629-4EA3-BDC0-0358520C1404}">
      <dgm:prSet phldrT="[Text]"/>
      <dgm:spPr/>
      <dgm:t>
        <a:bodyPr/>
        <a:lstStyle/>
        <a:p>
          <a:r>
            <a:rPr lang="en-US" dirty="0" smtClean="0"/>
            <a:t>Payment services</a:t>
          </a:r>
          <a:endParaRPr lang="en-US" dirty="0"/>
        </a:p>
      </dgm:t>
    </dgm:pt>
    <dgm:pt modelId="{7ED26A47-F4C9-4BB1-A2DD-0908FA0C682D}" type="parTrans" cxnId="{5B256D9E-FA1D-4431-A7B2-0ACDDA602F1A}">
      <dgm:prSet/>
      <dgm:spPr/>
      <dgm:t>
        <a:bodyPr/>
        <a:lstStyle/>
        <a:p>
          <a:endParaRPr lang="en-US"/>
        </a:p>
      </dgm:t>
    </dgm:pt>
    <dgm:pt modelId="{76E1AC89-1298-4677-B268-B5792573CBEF}" type="sibTrans" cxnId="{5B256D9E-FA1D-4431-A7B2-0ACDDA602F1A}">
      <dgm:prSet/>
      <dgm:spPr/>
      <dgm:t>
        <a:bodyPr/>
        <a:lstStyle/>
        <a:p>
          <a:endParaRPr lang="en-US"/>
        </a:p>
      </dgm:t>
    </dgm:pt>
    <dgm:pt modelId="{4A376047-37B5-4192-9921-87503F7C3508}">
      <dgm:prSet phldrT="[Text]"/>
      <dgm:spPr/>
      <dgm:t>
        <a:bodyPr/>
        <a:lstStyle/>
        <a:p>
          <a:r>
            <a:rPr lang="en-US" dirty="0" smtClean="0"/>
            <a:t>Bill payments</a:t>
          </a:r>
          <a:endParaRPr lang="en-US" dirty="0"/>
        </a:p>
      </dgm:t>
    </dgm:pt>
    <dgm:pt modelId="{BBCCC139-DBE4-4F76-A7C9-7B714BE68087}" type="parTrans" cxnId="{B32A7336-6812-4731-B730-F11A3B7D3EDA}">
      <dgm:prSet/>
      <dgm:spPr/>
      <dgm:t>
        <a:bodyPr/>
        <a:lstStyle/>
        <a:p>
          <a:endParaRPr lang="en-US"/>
        </a:p>
      </dgm:t>
    </dgm:pt>
    <dgm:pt modelId="{A9B0EA35-24C7-4285-BFE9-23850576326A}" type="sibTrans" cxnId="{B32A7336-6812-4731-B730-F11A3B7D3EDA}">
      <dgm:prSet/>
      <dgm:spPr/>
      <dgm:t>
        <a:bodyPr/>
        <a:lstStyle/>
        <a:p>
          <a:endParaRPr lang="en-US"/>
        </a:p>
      </dgm:t>
    </dgm:pt>
    <dgm:pt modelId="{3C7DFDE2-012D-43AF-8251-73754D348376}">
      <dgm:prSet/>
      <dgm:spPr/>
      <dgm:t>
        <a:bodyPr/>
        <a:lstStyle/>
        <a:p>
          <a:r>
            <a:rPr lang="en-US" dirty="0" smtClean="0"/>
            <a:t> Send Money</a:t>
          </a:r>
          <a:endParaRPr lang="en-US" dirty="0"/>
        </a:p>
      </dgm:t>
    </dgm:pt>
    <dgm:pt modelId="{7604D73F-8943-46B9-90E8-25AEEB93F35F}" type="parTrans" cxnId="{58448275-F221-4467-89C3-45AD2B354189}">
      <dgm:prSet/>
      <dgm:spPr/>
      <dgm:t>
        <a:bodyPr/>
        <a:lstStyle/>
        <a:p>
          <a:endParaRPr lang="en-US"/>
        </a:p>
      </dgm:t>
    </dgm:pt>
    <dgm:pt modelId="{CCA83074-134B-4287-8A70-5720CD93EA0F}" type="sibTrans" cxnId="{58448275-F221-4467-89C3-45AD2B354189}">
      <dgm:prSet/>
      <dgm:spPr/>
      <dgm:t>
        <a:bodyPr/>
        <a:lstStyle/>
        <a:p>
          <a:endParaRPr lang="en-US"/>
        </a:p>
      </dgm:t>
    </dgm:pt>
    <dgm:pt modelId="{3DBD4A55-C52A-4023-AE18-080A99522B35}">
      <dgm:prSet/>
      <dgm:spPr/>
      <dgm:t>
        <a:bodyPr/>
        <a:lstStyle/>
        <a:p>
          <a:r>
            <a:rPr lang="en-US" dirty="0" smtClean="0"/>
            <a:t>Remittance</a:t>
          </a:r>
          <a:endParaRPr lang="en-US" dirty="0"/>
        </a:p>
      </dgm:t>
    </dgm:pt>
    <dgm:pt modelId="{58215C26-53A3-492F-9E4A-203057D8ED6C}" type="parTrans" cxnId="{800FC8EB-82DA-44F3-88C1-BF34484C2D78}">
      <dgm:prSet/>
      <dgm:spPr/>
      <dgm:t>
        <a:bodyPr/>
        <a:lstStyle/>
        <a:p>
          <a:endParaRPr lang="en-US"/>
        </a:p>
      </dgm:t>
    </dgm:pt>
    <dgm:pt modelId="{ADAC082D-1827-410F-B4FC-EC9FB6B36AFF}" type="sibTrans" cxnId="{800FC8EB-82DA-44F3-88C1-BF34484C2D78}">
      <dgm:prSet/>
      <dgm:spPr/>
      <dgm:t>
        <a:bodyPr/>
        <a:lstStyle/>
        <a:p>
          <a:endParaRPr lang="en-US"/>
        </a:p>
      </dgm:t>
    </dgm:pt>
    <dgm:pt modelId="{97E2EC99-1260-4BDA-ADA5-E40DF337494B}">
      <dgm:prSet/>
      <dgm:spPr/>
      <dgm:t>
        <a:bodyPr/>
        <a:lstStyle/>
        <a:p>
          <a:r>
            <a:rPr lang="en-US" smtClean="0"/>
            <a:t> Loan Services</a:t>
          </a:r>
          <a:endParaRPr lang="en-US"/>
        </a:p>
      </dgm:t>
    </dgm:pt>
    <dgm:pt modelId="{2AB778A3-A281-426A-8E1B-2CD6355D85CD}" type="parTrans" cxnId="{54FA5F70-B7A2-4AFD-9CBA-9604F0203923}">
      <dgm:prSet/>
      <dgm:spPr/>
      <dgm:t>
        <a:bodyPr/>
        <a:lstStyle/>
        <a:p>
          <a:endParaRPr lang="en-US"/>
        </a:p>
      </dgm:t>
    </dgm:pt>
    <dgm:pt modelId="{D8EA4DE2-82A1-4685-A2FE-124EC329198D}" type="sibTrans" cxnId="{54FA5F70-B7A2-4AFD-9CBA-9604F0203923}">
      <dgm:prSet/>
      <dgm:spPr/>
      <dgm:t>
        <a:bodyPr/>
        <a:lstStyle/>
        <a:p>
          <a:endParaRPr lang="en-US"/>
        </a:p>
      </dgm:t>
    </dgm:pt>
    <dgm:pt modelId="{3C3D42B0-597E-4468-9280-9513B37A7E26}">
      <dgm:prSet/>
      <dgm:spPr/>
      <dgm:t>
        <a:bodyPr/>
        <a:lstStyle/>
        <a:p>
          <a:r>
            <a:rPr lang="en-US" smtClean="0"/>
            <a:t> Donation</a:t>
          </a:r>
          <a:endParaRPr lang="en-US"/>
        </a:p>
      </dgm:t>
    </dgm:pt>
    <dgm:pt modelId="{1EFD56A6-7A2B-4FD6-B2B2-775594AD3B8A}" type="parTrans" cxnId="{A3CF27F2-E95A-4344-A196-B281B0EA4CFA}">
      <dgm:prSet/>
      <dgm:spPr/>
      <dgm:t>
        <a:bodyPr/>
        <a:lstStyle/>
        <a:p>
          <a:endParaRPr lang="en-US"/>
        </a:p>
      </dgm:t>
    </dgm:pt>
    <dgm:pt modelId="{5A58BEC4-7B84-41F1-AE56-1C549AA39D04}" type="sibTrans" cxnId="{A3CF27F2-E95A-4344-A196-B281B0EA4CFA}">
      <dgm:prSet/>
      <dgm:spPr/>
      <dgm:t>
        <a:bodyPr/>
        <a:lstStyle/>
        <a:p>
          <a:endParaRPr lang="en-US"/>
        </a:p>
      </dgm:t>
    </dgm:pt>
    <dgm:pt modelId="{55E88A24-F98D-4808-BADF-2156929332E0}" type="pres">
      <dgm:prSet presAssocID="{EA52B627-90ED-431A-851C-72A17CD53062}" presName="cycle" presStyleCnt="0">
        <dgm:presLayoutVars>
          <dgm:dir/>
          <dgm:resizeHandles val="exact"/>
        </dgm:presLayoutVars>
      </dgm:prSet>
      <dgm:spPr/>
    </dgm:pt>
    <dgm:pt modelId="{66676BED-3D40-419E-8A6E-5A614725172D}" type="pres">
      <dgm:prSet presAssocID="{4CCF523B-1B9B-430D-B881-550168FE0FB4}" presName="node" presStyleLbl="node1" presStyleIdx="0" presStyleCnt="9">
        <dgm:presLayoutVars>
          <dgm:bulletEnabled val="1"/>
        </dgm:presLayoutVars>
      </dgm:prSet>
      <dgm:spPr/>
    </dgm:pt>
    <dgm:pt modelId="{B274A0A0-E953-4E92-8807-BD59EC7FCCBC}" type="pres">
      <dgm:prSet presAssocID="{6F40E6BD-C0C7-4FF1-9645-49C23774E1A3}" presName="sibTrans" presStyleLbl="sibTrans2D1" presStyleIdx="0" presStyleCnt="9"/>
      <dgm:spPr/>
    </dgm:pt>
    <dgm:pt modelId="{527202D6-8D53-417E-9EC5-55A39C810F49}" type="pres">
      <dgm:prSet presAssocID="{6F40E6BD-C0C7-4FF1-9645-49C23774E1A3}" presName="connectorText" presStyleLbl="sibTrans2D1" presStyleIdx="0" presStyleCnt="9"/>
      <dgm:spPr/>
    </dgm:pt>
    <dgm:pt modelId="{4D43ED6E-D351-454E-84EB-EDB49D946F71}" type="pres">
      <dgm:prSet presAssocID="{3C7DFDE2-012D-43AF-8251-73754D348376}" presName="node" presStyleLbl="node1" presStyleIdx="1" presStyleCnt="9" custScaleY="937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0B0F8-3841-4556-A9D5-41254D08136A}" type="pres">
      <dgm:prSet presAssocID="{CCA83074-134B-4287-8A70-5720CD93EA0F}" presName="sibTrans" presStyleLbl="sibTrans2D1" presStyleIdx="1" presStyleCnt="9" custLinFactNeighborX="5149" custLinFactNeighborY="28925"/>
      <dgm:spPr/>
    </dgm:pt>
    <dgm:pt modelId="{9F114CD5-BD32-4537-BC4F-81A7EA289573}" type="pres">
      <dgm:prSet presAssocID="{CCA83074-134B-4287-8A70-5720CD93EA0F}" presName="connectorText" presStyleLbl="sibTrans2D1" presStyleIdx="1" presStyleCnt="9"/>
      <dgm:spPr/>
    </dgm:pt>
    <dgm:pt modelId="{B9479C51-6F21-4B9C-9B6D-0E818275FE0F}" type="pres">
      <dgm:prSet presAssocID="{3DBD4A55-C52A-4023-AE18-080A99522B35}" presName="node" presStyleLbl="node1" presStyleIdx="2" presStyleCnt="9" custScaleY="93795">
        <dgm:presLayoutVars>
          <dgm:bulletEnabled val="1"/>
        </dgm:presLayoutVars>
      </dgm:prSet>
      <dgm:spPr/>
    </dgm:pt>
    <dgm:pt modelId="{37BA56E2-94C7-4E7B-834E-678F33BC216D}" type="pres">
      <dgm:prSet presAssocID="{ADAC082D-1827-410F-B4FC-EC9FB6B36AFF}" presName="sibTrans" presStyleLbl="sibTrans2D1" presStyleIdx="2" presStyleCnt="9"/>
      <dgm:spPr/>
    </dgm:pt>
    <dgm:pt modelId="{334275D2-A22D-4EFA-A986-7E509B6C7D5A}" type="pres">
      <dgm:prSet presAssocID="{ADAC082D-1827-410F-B4FC-EC9FB6B36AFF}" presName="connectorText" presStyleLbl="sibTrans2D1" presStyleIdx="2" presStyleCnt="9"/>
      <dgm:spPr/>
    </dgm:pt>
    <dgm:pt modelId="{F98BDE05-93DA-4776-9BD0-41D509E0BA12}" type="pres">
      <dgm:prSet presAssocID="{97E2EC99-1260-4BDA-ADA5-E40DF337494B}" presName="node" presStyleLbl="node1" presStyleIdx="3" presStyleCnt="9" custScaleY="93795">
        <dgm:presLayoutVars>
          <dgm:bulletEnabled val="1"/>
        </dgm:presLayoutVars>
      </dgm:prSet>
      <dgm:spPr/>
    </dgm:pt>
    <dgm:pt modelId="{BB9E3054-1B9C-470A-9EB3-09B72053685F}" type="pres">
      <dgm:prSet presAssocID="{D8EA4DE2-82A1-4685-A2FE-124EC329198D}" presName="sibTrans" presStyleLbl="sibTrans2D1" presStyleIdx="3" presStyleCnt="9"/>
      <dgm:spPr/>
    </dgm:pt>
    <dgm:pt modelId="{B8A235A5-8428-4279-B3C9-0ACD2A8D2F52}" type="pres">
      <dgm:prSet presAssocID="{D8EA4DE2-82A1-4685-A2FE-124EC329198D}" presName="connectorText" presStyleLbl="sibTrans2D1" presStyleIdx="3" presStyleCnt="9"/>
      <dgm:spPr/>
    </dgm:pt>
    <dgm:pt modelId="{A44598F4-A713-4992-BC01-11EBF2EB71DD}" type="pres">
      <dgm:prSet presAssocID="{3C3D42B0-597E-4468-9280-9513B37A7E26}" presName="node" presStyleLbl="node1" presStyleIdx="4" presStyleCnt="9" custScaleY="93795">
        <dgm:presLayoutVars>
          <dgm:bulletEnabled val="1"/>
        </dgm:presLayoutVars>
      </dgm:prSet>
      <dgm:spPr/>
    </dgm:pt>
    <dgm:pt modelId="{73787595-FC76-4B38-81C3-FEE0C71FF156}" type="pres">
      <dgm:prSet presAssocID="{5A58BEC4-7B84-41F1-AE56-1C549AA39D04}" presName="sibTrans" presStyleLbl="sibTrans2D1" presStyleIdx="4" presStyleCnt="9"/>
      <dgm:spPr/>
    </dgm:pt>
    <dgm:pt modelId="{68EDCA95-2328-41F8-A65F-D81EC43786D6}" type="pres">
      <dgm:prSet presAssocID="{5A58BEC4-7B84-41F1-AE56-1C549AA39D04}" presName="connectorText" presStyleLbl="sibTrans2D1" presStyleIdx="4" presStyleCnt="9"/>
      <dgm:spPr/>
    </dgm:pt>
    <dgm:pt modelId="{2A5AFC87-5763-428D-9EBE-EE7954550E08}" type="pres">
      <dgm:prSet presAssocID="{179433AD-8249-4123-B448-49C45098405B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1709B-6384-4519-BE14-6370DA628AAD}" type="pres">
      <dgm:prSet presAssocID="{09AAD5AE-0C71-455E-914F-973A01F89EB7}" presName="sibTrans" presStyleLbl="sibTrans2D1" presStyleIdx="5" presStyleCnt="9"/>
      <dgm:spPr/>
    </dgm:pt>
    <dgm:pt modelId="{482E5FA5-F24E-45CF-BB5F-1BD4F49E51EA}" type="pres">
      <dgm:prSet presAssocID="{09AAD5AE-0C71-455E-914F-973A01F89EB7}" presName="connectorText" presStyleLbl="sibTrans2D1" presStyleIdx="5" presStyleCnt="9"/>
      <dgm:spPr/>
    </dgm:pt>
    <dgm:pt modelId="{F15BC56A-8555-4FFB-B466-FA2958A4B837}" type="pres">
      <dgm:prSet presAssocID="{11D00EC4-F387-4333-9086-779914FDAB9A}" presName="node" presStyleLbl="node1" presStyleIdx="6" presStyleCnt="9">
        <dgm:presLayoutVars>
          <dgm:bulletEnabled val="1"/>
        </dgm:presLayoutVars>
      </dgm:prSet>
      <dgm:spPr/>
    </dgm:pt>
    <dgm:pt modelId="{BEF59136-8719-49A6-A9BA-F3C6F6968D3D}" type="pres">
      <dgm:prSet presAssocID="{69FE8202-71DB-4976-AC7A-F49AB0266776}" presName="sibTrans" presStyleLbl="sibTrans2D1" presStyleIdx="6" presStyleCnt="9"/>
      <dgm:spPr/>
    </dgm:pt>
    <dgm:pt modelId="{204AF879-72F6-46C2-9546-63563393DC52}" type="pres">
      <dgm:prSet presAssocID="{69FE8202-71DB-4976-AC7A-F49AB0266776}" presName="connectorText" presStyleLbl="sibTrans2D1" presStyleIdx="6" presStyleCnt="9"/>
      <dgm:spPr/>
    </dgm:pt>
    <dgm:pt modelId="{4AA7F92E-4F2F-43B1-B61C-88D68BDF96DB}" type="pres">
      <dgm:prSet presAssocID="{60A63EF9-2629-4EA3-BDC0-0358520C1404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7B849-3FB7-45BB-AF55-AEF3033A2153}" type="pres">
      <dgm:prSet presAssocID="{76E1AC89-1298-4677-B268-B5792573CBEF}" presName="sibTrans" presStyleLbl="sibTrans2D1" presStyleIdx="7" presStyleCnt="9"/>
      <dgm:spPr/>
    </dgm:pt>
    <dgm:pt modelId="{86AE84E2-D063-40DC-A0D6-064ADFA04BC9}" type="pres">
      <dgm:prSet presAssocID="{76E1AC89-1298-4677-B268-B5792573CBEF}" presName="connectorText" presStyleLbl="sibTrans2D1" presStyleIdx="7" presStyleCnt="9"/>
      <dgm:spPr/>
    </dgm:pt>
    <dgm:pt modelId="{A9D5903A-094D-4BCA-8268-A2F733881100}" type="pres">
      <dgm:prSet presAssocID="{4A376047-37B5-4192-9921-87503F7C3508}" presName="node" presStyleLbl="node1" presStyleIdx="8" presStyleCnt="9">
        <dgm:presLayoutVars>
          <dgm:bulletEnabled val="1"/>
        </dgm:presLayoutVars>
      </dgm:prSet>
      <dgm:spPr/>
    </dgm:pt>
    <dgm:pt modelId="{C9A42454-34D7-4054-B7D0-12D7488BF427}" type="pres">
      <dgm:prSet presAssocID="{A9B0EA35-24C7-4285-BFE9-23850576326A}" presName="sibTrans" presStyleLbl="sibTrans2D1" presStyleIdx="8" presStyleCnt="9"/>
      <dgm:spPr/>
    </dgm:pt>
    <dgm:pt modelId="{D1EF5176-8FE4-4E65-8021-E28367DDE180}" type="pres">
      <dgm:prSet presAssocID="{A9B0EA35-24C7-4285-BFE9-23850576326A}" presName="connectorText" presStyleLbl="sibTrans2D1" presStyleIdx="8" presStyleCnt="9"/>
      <dgm:spPr/>
    </dgm:pt>
  </dgm:ptLst>
  <dgm:cxnLst>
    <dgm:cxn modelId="{CFEBD7A8-2FB0-425C-AB41-304B2099029F}" type="presOf" srcId="{4CCF523B-1B9B-430D-B881-550168FE0FB4}" destId="{66676BED-3D40-419E-8A6E-5A614725172D}" srcOrd="0" destOrd="0" presId="urn:microsoft.com/office/officeart/2005/8/layout/cycle2"/>
    <dgm:cxn modelId="{69F1769B-F209-448F-8C55-9D9CC6CD3E67}" type="presOf" srcId="{97E2EC99-1260-4BDA-ADA5-E40DF337494B}" destId="{F98BDE05-93DA-4776-9BD0-41D509E0BA12}" srcOrd="0" destOrd="0" presId="urn:microsoft.com/office/officeart/2005/8/layout/cycle2"/>
    <dgm:cxn modelId="{8920A2F6-8B9A-404E-A902-A2227D6CBAB6}" srcId="{EA52B627-90ED-431A-851C-72A17CD53062}" destId="{179433AD-8249-4123-B448-49C45098405B}" srcOrd="5" destOrd="0" parTransId="{6BBD7289-B18D-449B-BBFB-A828E0A4A17D}" sibTransId="{09AAD5AE-0C71-455E-914F-973A01F89EB7}"/>
    <dgm:cxn modelId="{A3A6851E-472E-401C-98CE-DD767B481547}" type="presOf" srcId="{EA52B627-90ED-431A-851C-72A17CD53062}" destId="{55E88A24-F98D-4808-BADF-2156929332E0}" srcOrd="0" destOrd="0" presId="urn:microsoft.com/office/officeart/2005/8/layout/cycle2"/>
    <dgm:cxn modelId="{0B6CAACE-9450-4FD4-816E-B91AB41EA7EF}" type="presOf" srcId="{3DBD4A55-C52A-4023-AE18-080A99522B35}" destId="{B9479C51-6F21-4B9C-9B6D-0E818275FE0F}" srcOrd="0" destOrd="0" presId="urn:microsoft.com/office/officeart/2005/8/layout/cycle2"/>
    <dgm:cxn modelId="{5C013D0A-56FC-4290-AF33-C6BFF1B5A19D}" type="presOf" srcId="{A9B0EA35-24C7-4285-BFE9-23850576326A}" destId="{D1EF5176-8FE4-4E65-8021-E28367DDE180}" srcOrd="1" destOrd="0" presId="urn:microsoft.com/office/officeart/2005/8/layout/cycle2"/>
    <dgm:cxn modelId="{BCF1C8F0-E3C0-4188-BC48-DFD82601B799}" type="presOf" srcId="{6F40E6BD-C0C7-4FF1-9645-49C23774E1A3}" destId="{B274A0A0-E953-4E92-8807-BD59EC7FCCBC}" srcOrd="0" destOrd="0" presId="urn:microsoft.com/office/officeart/2005/8/layout/cycle2"/>
    <dgm:cxn modelId="{EADD486D-8840-41CA-8A97-1AE6011BC329}" type="presOf" srcId="{CCA83074-134B-4287-8A70-5720CD93EA0F}" destId="{9F114CD5-BD32-4537-BC4F-81A7EA289573}" srcOrd="1" destOrd="0" presId="urn:microsoft.com/office/officeart/2005/8/layout/cycle2"/>
    <dgm:cxn modelId="{5B256D9E-FA1D-4431-A7B2-0ACDDA602F1A}" srcId="{EA52B627-90ED-431A-851C-72A17CD53062}" destId="{60A63EF9-2629-4EA3-BDC0-0358520C1404}" srcOrd="7" destOrd="0" parTransId="{7ED26A47-F4C9-4BB1-A2DD-0908FA0C682D}" sibTransId="{76E1AC89-1298-4677-B268-B5792573CBEF}"/>
    <dgm:cxn modelId="{0728D030-2AE1-4D5F-A2DA-A8B9ED0EFE1C}" type="presOf" srcId="{3C3D42B0-597E-4468-9280-9513B37A7E26}" destId="{A44598F4-A713-4992-BC01-11EBF2EB71DD}" srcOrd="0" destOrd="0" presId="urn:microsoft.com/office/officeart/2005/8/layout/cycle2"/>
    <dgm:cxn modelId="{4D6450D4-7D50-4F61-9648-F3EC1AB0DEB6}" type="presOf" srcId="{3C7DFDE2-012D-43AF-8251-73754D348376}" destId="{4D43ED6E-D351-454E-84EB-EDB49D946F71}" srcOrd="0" destOrd="0" presId="urn:microsoft.com/office/officeart/2005/8/layout/cycle2"/>
    <dgm:cxn modelId="{CD778366-B8B5-4DB0-89D5-AE99476A1A85}" type="presOf" srcId="{CCA83074-134B-4287-8A70-5720CD93EA0F}" destId="{F410B0F8-3841-4556-A9D5-41254D08136A}" srcOrd="0" destOrd="0" presId="urn:microsoft.com/office/officeart/2005/8/layout/cycle2"/>
    <dgm:cxn modelId="{673EDF2C-4B33-47CC-81DA-533BAE207D78}" srcId="{EA52B627-90ED-431A-851C-72A17CD53062}" destId="{4CCF523B-1B9B-430D-B881-550168FE0FB4}" srcOrd="0" destOrd="0" parTransId="{AF46B304-D718-41E2-99BA-34ABA7B3C832}" sibTransId="{6F40E6BD-C0C7-4FF1-9645-49C23774E1A3}"/>
    <dgm:cxn modelId="{85EC1393-F3AE-4036-9283-FC3AF0B09ACE}" type="presOf" srcId="{ADAC082D-1827-410F-B4FC-EC9FB6B36AFF}" destId="{334275D2-A22D-4EFA-A986-7E509B6C7D5A}" srcOrd="1" destOrd="0" presId="urn:microsoft.com/office/officeart/2005/8/layout/cycle2"/>
    <dgm:cxn modelId="{AB9FAC85-086E-48B6-8F39-1F3F0585D925}" type="presOf" srcId="{76E1AC89-1298-4677-B268-B5792573CBEF}" destId="{1D57B849-3FB7-45BB-AF55-AEF3033A2153}" srcOrd="0" destOrd="0" presId="urn:microsoft.com/office/officeart/2005/8/layout/cycle2"/>
    <dgm:cxn modelId="{D716FA3C-A964-464C-B804-271D5BC6CF67}" type="presOf" srcId="{4A376047-37B5-4192-9921-87503F7C3508}" destId="{A9D5903A-094D-4BCA-8268-A2F733881100}" srcOrd="0" destOrd="0" presId="urn:microsoft.com/office/officeart/2005/8/layout/cycle2"/>
    <dgm:cxn modelId="{62A1557C-7ADA-441C-8043-E35E4C8EA0EF}" type="presOf" srcId="{6F40E6BD-C0C7-4FF1-9645-49C23774E1A3}" destId="{527202D6-8D53-417E-9EC5-55A39C810F49}" srcOrd="1" destOrd="0" presId="urn:microsoft.com/office/officeart/2005/8/layout/cycle2"/>
    <dgm:cxn modelId="{9699ED8F-F2F6-4103-B67E-1B267E9BF157}" type="presOf" srcId="{69FE8202-71DB-4976-AC7A-F49AB0266776}" destId="{BEF59136-8719-49A6-A9BA-F3C6F6968D3D}" srcOrd="0" destOrd="0" presId="urn:microsoft.com/office/officeart/2005/8/layout/cycle2"/>
    <dgm:cxn modelId="{BD2A1CB1-7CE3-4DFB-8D29-C1366BFE0F82}" type="presOf" srcId="{69FE8202-71DB-4976-AC7A-F49AB0266776}" destId="{204AF879-72F6-46C2-9546-63563393DC52}" srcOrd="1" destOrd="0" presId="urn:microsoft.com/office/officeart/2005/8/layout/cycle2"/>
    <dgm:cxn modelId="{DD0DD54E-EDB4-423B-85E5-5457CF6B6BD1}" type="presOf" srcId="{09AAD5AE-0C71-455E-914F-973A01F89EB7}" destId="{CA31709B-6384-4519-BE14-6370DA628AAD}" srcOrd="0" destOrd="0" presId="urn:microsoft.com/office/officeart/2005/8/layout/cycle2"/>
    <dgm:cxn modelId="{C84D69DC-2465-48DE-8778-7F91EBE56ADA}" srcId="{EA52B627-90ED-431A-851C-72A17CD53062}" destId="{11D00EC4-F387-4333-9086-779914FDAB9A}" srcOrd="6" destOrd="0" parTransId="{421F99F6-93DC-4771-B1DE-C22FB8A5EEFD}" sibTransId="{69FE8202-71DB-4976-AC7A-F49AB0266776}"/>
    <dgm:cxn modelId="{A3CF27F2-E95A-4344-A196-B281B0EA4CFA}" srcId="{EA52B627-90ED-431A-851C-72A17CD53062}" destId="{3C3D42B0-597E-4468-9280-9513B37A7E26}" srcOrd="4" destOrd="0" parTransId="{1EFD56A6-7A2B-4FD6-B2B2-775594AD3B8A}" sibTransId="{5A58BEC4-7B84-41F1-AE56-1C549AA39D04}"/>
    <dgm:cxn modelId="{154B445A-1BDB-4AE9-958A-B66F79B0D29E}" type="presOf" srcId="{D8EA4DE2-82A1-4685-A2FE-124EC329198D}" destId="{B8A235A5-8428-4279-B3C9-0ACD2A8D2F52}" srcOrd="1" destOrd="0" presId="urn:microsoft.com/office/officeart/2005/8/layout/cycle2"/>
    <dgm:cxn modelId="{C7B5660B-20E7-4051-B497-BBD2D52F9EF8}" type="presOf" srcId="{179433AD-8249-4123-B448-49C45098405B}" destId="{2A5AFC87-5763-428D-9EBE-EE7954550E08}" srcOrd="0" destOrd="0" presId="urn:microsoft.com/office/officeart/2005/8/layout/cycle2"/>
    <dgm:cxn modelId="{B32A7336-6812-4731-B730-F11A3B7D3EDA}" srcId="{EA52B627-90ED-431A-851C-72A17CD53062}" destId="{4A376047-37B5-4192-9921-87503F7C3508}" srcOrd="8" destOrd="0" parTransId="{BBCCC139-DBE4-4F76-A7C9-7B714BE68087}" sibTransId="{A9B0EA35-24C7-4285-BFE9-23850576326A}"/>
    <dgm:cxn modelId="{E2142EFC-B2A4-46B5-A802-6DB0383AC02D}" type="presOf" srcId="{D8EA4DE2-82A1-4685-A2FE-124EC329198D}" destId="{BB9E3054-1B9C-470A-9EB3-09B72053685F}" srcOrd="0" destOrd="0" presId="urn:microsoft.com/office/officeart/2005/8/layout/cycle2"/>
    <dgm:cxn modelId="{C934C0C2-76FD-4379-9CE5-226601E6C069}" type="presOf" srcId="{A9B0EA35-24C7-4285-BFE9-23850576326A}" destId="{C9A42454-34D7-4054-B7D0-12D7488BF427}" srcOrd="0" destOrd="0" presId="urn:microsoft.com/office/officeart/2005/8/layout/cycle2"/>
    <dgm:cxn modelId="{99BC359B-E017-4A3B-B49B-E9B9C93DE794}" type="presOf" srcId="{09AAD5AE-0C71-455E-914F-973A01F89EB7}" destId="{482E5FA5-F24E-45CF-BB5F-1BD4F49E51EA}" srcOrd="1" destOrd="0" presId="urn:microsoft.com/office/officeart/2005/8/layout/cycle2"/>
    <dgm:cxn modelId="{F099E19C-9C2F-46C9-849A-916B349F8416}" type="presOf" srcId="{11D00EC4-F387-4333-9086-779914FDAB9A}" destId="{F15BC56A-8555-4FFB-B466-FA2958A4B837}" srcOrd="0" destOrd="0" presId="urn:microsoft.com/office/officeart/2005/8/layout/cycle2"/>
    <dgm:cxn modelId="{B28B22E6-A1B1-4068-B08B-A7E97785EEBE}" type="presOf" srcId="{5A58BEC4-7B84-41F1-AE56-1C549AA39D04}" destId="{68EDCA95-2328-41F8-A65F-D81EC43786D6}" srcOrd="1" destOrd="0" presId="urn:microsoft.com/office/officeart/2005/8/layout/cycle2"/>
    <dgm:cxn modelId="{39196F95-3BEA-411F-88E6-FF6BEA48A192}" type="presOf" srcId="{60A63EF9-2629-4EA3-BDC0-0358520C1404}" destId="{4AA7F92E-4F2F-43B1-B61C-88D68BDF96DB}" srcOrd="0" destOrd="0" presId="urn:microsoft.com/office/officeart/2005/8/layout/cycle2"/>
    <dgm:cxn modelId="{54FA5F70-B7A2-4AFD-9CBA-9604F0203923}" srcId="{EA52B627-90ED-431A-851C-72A17CD53062}" destId="{97E2EC99-1260-4BDA-ADA5-E40DF337494B}" srcOrd="3" destOrd="0" parTransId="{2AB778A3-A281-426A-8E1B-2CD6355D85CD}" sibTransId="{D8EA4DE2-82A1-4685-A2FE-124EC329198D}"/>
    <dgm:cxn modelId="{4491EAA3-6205-4AAA-927F-90C6F9BC9276}" type="presOf" srcId="{5A58BEC4-7B84-41F1-AE56-1C549AA39D04}" destId="{73787595-FC76-4B38-81C3-FEE0C71FF156}" srcOrd="0" destOrd="0" presId="urn:microsoft.com/office/officeart/2005/8/layout/cycle2"/>
    <dgm:cxn modelId="{58448275-F221-4467-89C3-45AD2B354189}" srcId="{EA52B627-90ED-431A-851C-72A17CD53062}" destId="{3C7DFDE2-012D-43AF-8251-73754D348376}" srcOrd="1" destOrd="0" parTransId="{7604D73F-8943-46B9-90E8-25AEEB93F35F}" sibTransId="{CCA83074-134B-4287-8A70-5720CD93EA0F}"/>
    <dgm:cxn modelId="{01E71122-8C28-47CF-81C9-6FFF88FF3539}" type="presOf" srcId="{76E1AC89-1298-4677-B268-B5792573CBEF}" destId="{86AE84E2-D063-40DC-A0D6-064ADFA04BC9}" srcOrd="1" destOrd="0" presId="urn:microsoft.com/office/officeart/2005/8/layout/cycle2"/>
    <dgm:cxn modelId="{800FC8EB-82DA-44F3-88C1-BF34484C2D78}" srcId="{EA52B627-90ED-431A-851C-72A17CD53062}" destId="{3DBD4A55-C52A-4023-AE18-080A99522B35}" srcOrd="2" destOrd="0" parTransId="{58215C26-53A3-492F-9E4A-203057D8ED6C}" sibTransId="{ADAC082D-1827-410F-B4FC-EC9FB6B36AFF}"/>
    <dgm:cxn modelId="{37E04E1E-F77D-4579-9A5F-86C310BBD352}" type="presOf" srcId="{ADAC082D-1827-410F-B4FC-EC9FB6B36AFF}" destId="{37BA56E2-94C7-4E7B-834E-678F33BC216D}" srcOrd="0" destOrd="0" presId="urn:microsoft.com/office/officeart/2005/8/layout/cycle2"/>
    <dgm:cxn modelId="{5A586C5F-CB28-4381-904F-56846BFC3DC4}" type="presParOf" srcId="{55E88A24-F98D-4808-BADF-2156929332E0}" destId="{66676BED-3D40-419E-8A6E-5A614725172D}" srcOrd="0" destOrd="0" presId="urn:microsoft.com/office/officeart/2005/8/layout/cycle2"/>
    <dgm:cxn modelId="{2219FA6A-228C-4E03-B326-FDBEA6128E69}" type="presParOf" srcId="{55E88A24-F98D-4808-BADF-2156929332E0}" destId="{B274A0A0-E953-4E92-8807-BD59EC7FCCBC}" srcOrd="1" destOrd="0" presId="urn:microsoft.com/office/officeart/2005/8/layout/cycle2"/>
    <dgm:cxn modelId="{850C13C9-B0C7-4949-A3F4-382297878AA5}" type="presParOf" srcId="{B274A0A0-E953-4E92-8807-BD59EC7FCCBC}" destId="{527202D6-8D53-417E-9EC5-55A39C810F49}" srcOrd="0" destOrd="0" presId="urn:microsoft.com/office/officeart/2005/8/layout/cycle2"/>
    <dgm:cxn modelId="{ECE4103E-62E0-42EA-8A7F-E3DA7E234FAB}" type="presParOf" srcId="{55E88A24-F98D-4808-BADF-2156929332E0}" destId="{4D43ED6E-D351-454E-84EB-EDB49D946F71}" srcOrd="2" destOrd="0" presId="urn:microsoft.com/office/officeart/2005/8/layout/cycle2"/>
    <dgm:cxn modelId="{23AF43F6-544C-4FFA-ADA4-4CC354A6E933}" type="presParOf" srcId="{55E88A24-F98D-4808-BADF-2156929332E0}" destId="{F410B0F8-3841-4556-A9D5-41254D08136A}" srcOrd="3" destOrd="0" presId="urn:microsoft.com/office/officeart/2005/8/layout/cycle2"/>
    <dgm:cxn modelId="{A7B4B15D-1A99-471D-85D1-0D397643312E}" type="presParOf" srcId="{F410B0F8-3841-4556-A9D5-41254D08136A}" destId="{9F114CD5-BD32-4537-BC4F-81A7EA289573}" srcOrd="0" destOrd="0" presId="urn:microsoft.com/office/officeart/2005/8/layout/cycle2"/>
    <dgm:cxn modelId="{7FD58F60-7D53-4D1F-84A6-8AAEA7D48172}" type="presParOf" srcId="{55E88A24-F98D-4808-BADF-2156929332E0}" destId="{B9479C51-6F21-4B9C-9B6D-0E818275FE0F}" srcOrd="4" destOrd="0" presId="urn:microsoft.com/office/officeart/2005/8/layout/cycle2"/>
    <dgm:cxn modelId="{ED533BCA-A557-4CE0-A215-BDED3BCC553C}" type="presParOf" srcId="{55E88A24-F98D-4808-BADF-2156929332E0}" destId="{37BA56E2-94C7-4E7B-834E-678F33BC216D}" srcOrd="5" destOrd="0" presId="urn:microsoft.com/office/officeart/2005/8/layout/cycle2"/>
    <dgm:cxn modelId="{E3996EAD-344F-4DC5-BF61-B8F02689D2B1}" type="presParOf" srcId="{37BA56E2-94C7-4E7B-834E-678F33BC216D}" destId="{334275D2-A22D-4EFA-A986-7E509B6C7D5A}" srcOrd="0" destOrd="0" presId="urn:microsoft.com/office/officeart/2005/8/layout/cycle2"/>
    <dgm:cxn modelId="{8F0BE879-9398-4909-958E-8A6A01AB337C}" type="presParOf" srcId="{55E88A24-F98D-4808-BADF-2156929332E0}" destId="{F98BDE05-93DA-4776-9BD0-41D509E0BA12}" srcOrd="6" destOrd="0" presId="urn:microsoft.com/office/officeart/2005/8/layout/cycle2"/>
    <dgm:cxn modelId="{6D375C46-58D7-4218-9155-1248FDABD63F}" type="presParOf" srcId="{55E88A24-F98D-4808-BADF-2156929332E0}" destId="{BB9E3054-1B9C-470A-9EB3-09B72053685F}" srcOrd="7" destOrd="0" presId="urn:microsoft.com/office/officeart/2005/8/layout/cycle2"/>
    <dgm:cxn modelId="{5D301693-B7E1-42CA-B463-E8CC3F0E684B}" type="presParOf" srcId="{BB9E3054-1B9C-470A-9EB3-09B72053685F}" destId="{B8A235A5-8428-4279-B3C9-0ACD2A8D2F52}" srcOrd="0" destOrd="0" presId="urn:microsoft.com/office/officeart/2005/8/layout/cycle2"/>
    <dgm:cxn modelId="{0E0BB4F5-04FD-4F02-905B-F0C9864D0E3D}" type="presParOf" srcId="{55E88A24-F98D-4808-BADF-2156929332E0}" destId="{A44598F4-A713-4992-BC01-11EBF2EB71DD}" srcOrd="8" destOrd="0" presId="urn:microsoft.com/office/officeart/2005/8/layout/cycle2"/>
    <dgm:cxn modelId="{1ED534C1-E484-4FE6-B90C-B205CEAB5961}" type="presParOf" srcId="{55E88A24-F98D-4808-BADF-2156929332E0}" destId="{73787595-FC76-4B38-81C3-FEE0C71FF156}" srcOrd="9" destOrd="0" presId="urn:microsoft.com/office/officeart/2005/8/layout/cycle2"/>
    <dgm:cxn modelId="{6F5473BA-6217-4498-9E8F-BAE9EFDFA117}" type="presParOf" srcId="{73787595-FC76-4B38-81C3-FEE0C71FF156}" destId="{68EDCA95-2328-41F8-A65F-D81EC43786D6}" srcOrd="0" destOrd="0" presId="urn:microsoft.com/office/officeart/2005/8/layout/cycle2"/>
    <dgm:cxn modelId="{4F793CEA-F645-4397-BF88-E7976BB8A8BD}" type="presParOf" srcId="{55E88A24-F98D-4808-BADF-2156929332E0}" destId="{2A5AFC87-5763-428D-9EBE-EE7954550E08}" srcOrd="10" destOrd="0" presId="urn:microsoft.com/office/officeart/2005/8/layout/cycle2"/>
    <dgm:cxn modelId="{F09715EE-2027-407B-9F64-952398518767}" type="presParOf" srcId="{55E88A24-F98D-4808-BADF-2156929332E0}" destId="{CA31709B-6384-4519-BE14-6370DA628AAD}" srcOrd="11" destOrd="0" presId="urn:microsoft.com/office/officeart/2005/8/layout/cycle2"/>
    <dgm:cxn modelId="{23E3A2BC-B158-402C-BCD5-45604AF40822}" type="presParOf" srcId="{CA31709B-6384-4519-BE14-6370DA628AAD}" destId="{482E5FA5-F24E-45CF-BB5F-1BD4F49E51EA}" srcOrd="0" destOrd="0" presId="urn:microsoft.com/office/officeart/2005/8/layout/cycle2"/>
    <dgm:cxn modelId="{91A876D1-1F1E-43EB-92DD-C065BF6FD020}" type="presParOf" srcId="{55E88A24-F98D-4808-BADF-2156929332E0}" destId="{F15BC56A-8555-4FFB-B466-FA2958A4B837}" srcOrd="12" destOrd="0" presId="urn:microsoft.com/office/officeart/2005/8/layout/cycle2"/>
    <dgm:cxn modelId="{3DC6078E-6787-4FF4-9883-C605AF192BB4}" type="presParOf" srcId="{55E88A24-F98D-4808-BADF-2156929332E0}" destId="{BEF59136-8719-49A6-A9BA-F3C6F6968D3D}" srcOrd="13" destOrd="0" presId="urn:microsoft.com/office/officeart/2005/8/layout/cycle2"/>
    <dgm:cxn modelId="{39FFEE1C-3534-4F6B-95B5-1DAECFA1A313}" type="presParOf" srcId="{BEF59136-8719-49A6-A9BA-F3C6F6968D3D}" destId="{204AF879-72F6-46C2-9546-63563393DC52}" srcOrd="0" destOrd="0" presId="urn:microsoft.com/office/officeart/2005/8/layout/cycle2"/>
    <dgm:cxn modelId="{67A58C31-D12A-48F5-A92E-7076F2583CA5}" type="presParOf" srcId="{55E88A24-F98D-4808-BADF-2156929332E0}" destId="{4AA7F92E-4F2F-43B1-B61C-88D68BDF96DB}" srcOrd="14" destOrd="0" presId="urn:microsoft.com/office/officeart/2005/8/layout/cycle2"/>
    <dgm:cxn modelId="{E418DCD5-DB09-40E6-B37F-ACC8F66FDEA6}" type="presParOf" srcId="{55E88A24-F98D-4808-BADF-2156929332E0}" destId="{1D57B849-3FB7-45BB-AF55-AEF3033A2153}" srcOrd="15" destOrd="0" presId="urn:microsoft.com/office/officeart/2005/8/layout/cycle2"/>
    <dgm:cxn modelId="{38C478CB-0786-4B10-9850-BBB71553F110}" type="presParOf" srcId="{1D57B849-3FB7-45BB-AF55-AEF3033A2153}" destId="{86AE84E2-D063-40DC-A0D6-064ADFA04BC9}" srcOrd="0" destOrd="0" presId="urn:microsoft.com/office/officeart/2005/8/layout/cycle2"/>
    <dgm:cxn modelId="{CAD938DA-DB6D-4470-A266-9BE517AE5095}" type="presParOf" srcId="{55E88A24-F98D-4808-BADF-2156929332E0}" destId="{A9D5903A-094D-4BCA-8268-A2F733881100}" srcOrd="16" destOrd="0" presId="urn:microsoft.com/office/officeart/2005/8/layout/cycle2"/>
    <dgm:cxn modelId="{CBA4131E-ED6E-499C-98B0-FB96188F57DB}" type="presParOf" srcId="{55E88A24-F98D-4808-BADF-2156929332E0}" destId="{C9A42454-34D7-4054-B7D0-12D7488BF427}" srcOrd="17" destOrd="0" presId="urn:microsoft.com/office/officeart/2005/8/layout/cycle2"/>
    <dgm:cxn modelId="{B48A57F8-473B-4558-9A9B-F8C82D13B542}" type="presParOf" srcId="{C9A42454-34D7-4054-B7D0-12D7488BF427}" destId="{D1EF5176-8FE4-4E65-8021-E28367DDE18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76BED-3D40-419E-8A6E-5A614725172D}">
      <dsp:nvSpPr>
        <dsp:cNvPr id="0" name=""/>
        <dsp:cNvSpPr/>
      </dsp:nvSpPr>
      <dsp:spPr>
        <a:xfrm>
          <a:off x="2661791" y="1288"/>
          <a:ext cx="772417" cy="772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Send money</a:t>
          </a:r>
          <a:endParaRPr lang="en-US" sz="800" kern="1200" dirty="0"/>
        </a:p>
      </dsp:txBody>
      <dsp:txXfrm>
        <a:off x="2774909" y="114406"/>
        <a:ext cx="546181" cy="546181"/>
      </dsp:txXfrm>
    </dsp:sp>
    <dsp:sp modelId="{B274A0A0-E953-4E92-8807-BD59EC7FCCBC}">
      <dsp:nvSpPr>
        <dsp:cNvPr id="0" name=""/>
        <dsp:cNvSpPr/>
      </dsp:nvSpPr>
      <dsp:spPr>
        <a:xfrm rot="1200000">
          <a:off x="3485408" y="454021"/>
          <a:ext cx="206972" cy="260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87280" y="495541"/>
        <a:ext cx="144880" cy="156415"/>
      </dsp:txXfrm>
    </dsp:sp>
    <dsp:sp modelId="{4D43ED6E-D351-454E-84EB-EDB49D946F71}">
      <dsp:nvSpPr>
        <dsp:cNvPr id="0" name=""/>
        <dsp:cNvSpPr/>
      </dsp:nvSpPr>
      <dsp:spPr>
        <a:xfrm>
          <a:off x="3751722" y="421955"/>
          <a:ext cx="772417" cy="724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Send Money</a:t>
          </a:r>
          <a:endParaRPr lang="en-US" sz="800" kern="1200" dirty="0"/>
        </a:p>
      </dsp:txBody>
      <dsp:txXfrm>
        <a:off x="3864840" y="528054"/>
        <a:ext cx="546181" cy="512291"/>
      </dsp:txXfrm>
    </dsp:sp>
    <dsp:sp modelId="{F410B0F8-3841-4556-A9D5-41254D08136A}">
      <dsp:nvSpPr>
        <dsp:cNvPr id="0" name=""/>
        <dsp:cNvSpPr/>
      </dsp:nvSpPr>
      <dsp:spPr>
        <a:xfrm rot="3600000">
          <a:off x="4323871" y="1225991"/>
          <a:ext cx="224852" cy="260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340735" y="1248920"/>
        <a:ext cx="157396" cy="156415"/>
      </dsp:txXfrm>
    </dsp:sp>
    <dsp:sp modelId="{B9479C51-6F21-4B9C-9B6D-0E818275FE0F}">
      <dsp:nvSpPr>
        <dsp:cNvPr id="0" name=""/>
        <dsp:cNvSpPr/>
      </dsp:nvSpPr>
      <dsp:spPr>
        <a:xfrm>
          <a:off x="4331662" y="1426441"/>
          <a:ext cx="772417" cy="724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Remittance</a:t>
          </a:r>
          <a:endParaRPr lang="en-US" sz="800" kern="1200" dirty="0"/>
        </a:p>
      </dsp:txBody>
      <dsp:txXfrm>
        <a:off x="4444780" y="1532540"/>
        <a:ext cx="546181" cy="512291"/>
      </dsp:txXfrm>
    </dsp:sp>
    <dsp:sp modelId="{37BA56E2-94C7-4E7B-834E-678F33BC216D}">
      <dsp:nvSpPr>
        <dsp:cNvPr id="0" name=""/>
        <dsp:cNvSpPr/>
      </dsp:nvSpPr>
      <dsp:spPr>
        <a:xfrm rot="6000000">
          <a:off x="4503266" y="2223058"/>
          <a:ext cx="230059" cy="260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4543767" y="2241211"/>
        <a:ext cx="161041" cy="156415"/>
      </dsp:txXfrm>
    </dsp:sp>
    <dsp:sp modelId="{F98BDE05-93DA-4776-9BD0-41D509E0BA12}">
      <dsp:nvSpPr>
        <dsp:cNvPr id="0" name=""/>
        <dsp:cNvSpPr/>
      </dsp:nvSpPr>
      <dsp:spPr>
        <a:xfrm>
          <a:off x="4130251" y="2568700"/>
          <a:ext cx="772417" cy="724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 Loan Services</a:t>
          </a:r>
          <a:endParaRPr lang="en-US" sz="800" kern="1200"/>
        </a:p>
      </dsp:txBody>
      <dsp:txXfrm>
        <a:off x="4243369" y="2674799"/>
        <a:ext cx="546181" cy="512291"/>
      </dsp:txXfrm>
    </dsp:sp>
    <dsp:sp modelId="{BB9E3054-1B9C-470A-9EB3-09B72053685F}">
      <dsp:nvSpPr>
        <dsp:cNvPr id="0" name=""/>
        <dsp:cNvSpPr/>
      </dsp:nvSpPr>
      <dsp:spPr>
        <a:xfrm rot="8400000">
          <a:off x="3968669" y="3169440"/>
          <a:ext cx="216447" cy="260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4026007" y="3200709"/>
        <a:ext cx="151513" cy="156415"/>
      </dsp:txXfrm>
    </dsp:sp>
    <dsp:sp modelId="{A44598F4-A713-4992-BC01-11EBF2EB71DD}">
      <dsp:nvSpPr>
        <dsp:cNvPr id="0" name=""/>
        <dsp:cNvSpPr/>
      </dsp:nvSpPr>
      <dsp:spPr>
        <a:xfrm>
          <a:off x="3241731" y="3314257"/>
          <a:ext cx="772417" cy="724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 Donation</a:t>
          </a:r>
          <a:endParaRPr lang="en-US" sz="800" kern="1200"/>
        </a:p>
      </dsp:txBody>
      <dsp:txXfrm>
        <a:off x="3354849" y="3420356"/>
        <a:ext cx="546181" cy="512291"/>
      </dsp:txXfrm>
    </dsp:sp>
    <dsp:sp modelId="{73787595-FC76-4B38-81C3-FEE0C71FF156}">
      <dsp:nvSpPr>
        <dsp:cNvPr id="0" name=""/>
        <dsp:cNvSpPr/>
      </dsp:nvSpPr>
      <dsp:spPr>
        <a:xfrm rot="10800000">
          <a:off x="2951134" y="3546156"/>
          <a:ext cx="205355" cy="260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3012740" y="3598294"/>
        <a:ext cx="143749" cy="156415"/>
      </dsp:txXfrm>
    </dsp:sp>
    <dsp:sp modelId="{2A5AFC87-5763-428D-9EBE-EE7954550E08}">
      <dsp:nvSpPr>
        <dsp:cNvPr id="0" name=""/>
        <dsp:cNvSpPr/>
      </dsp:nvSpPr>
      <dsp:spPr>
        <a:xfrm>
          <a:off x="2081850" y="3290293"/>
          <a:ext cx="772417" cy="772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Cash in &amp; Cash out</a:t>
          </a:r>
          <a:endParaRPr lang="en-US" sz="800" kern="1200" dirty="0"/>
        </a:p>
      </dsp:txBody>
      <dsp:txXfrm>
        <a:off x="2194968" y="3403411"/>
        <a:ext cx="546181" cy="546181"/>
      </dsp:txXfrm>
    </dsp:sp>
    <dsp:sp modelId="{CA31709B-6384-4519-BE14-6370DA628AAD}">
      <dsp:nvSpPr>
        <dsp:cNvPr id="0" name=""/>
        <dsp:cNvSpPr/>
      </dsp:nvSpPr>
      <dsp:spPr>
        <a:xfrm rot="13200000">
          <a:off x="1925574" y="3177114"/>
          <a:ext cx="205355" cy="260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1979973" y="3249052"/>
        <a:ext cx="143749" cy="156415"/>
      </dsp:txXfrm>
    </dsp:sp>
    <dsp:sp modelId="{F15BC56A-8555-4FFB-B466-FA2958A4B837}">
      <dsp:nvSpPr>
        <dsp:cNvPr id="0" name=""/>
        <dsp:cNvSpPr/>
      </dsp:nvSpPr>
      <dsp:spPr>
        <a:xfrm>
          <a:off x="1193330" y="2544736"/>
          <a:ext cx="772417" cy="772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Mobile recharge</a:t>
          </a:r>
          <a:endParaRPr lang="en-US" sz="800" kern="1200" dirty="0"/>
        </a:p>
      </dsp:txBody>
      <dsp:txXfrm>
        <a:off x="1306448" y="2657854"/>
        <a:ext cx="546181" cy="546181"/>
      </dsp:txXfrm>
    </dsp:sp>
    <dsp:sp modelId="{BEF59136-8719-49A6-A9BA-F3C6F6968D3D}">
      <dsp:nvSpPr>
        <dsp:cNvPr id="0" name=""/>
        <dsp:cNvSpPr/>
      </dsp:nvSpPr>
      <dsp:spPr>
        <a:xfrm rot="15600000">
          <a:off x="1377165" y="2235193"/>
          <a:ext cx="205355" cy="260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1413317" y="2317666"/>
        <a:ext cx="143749" cy="156415"/>
      </dsp:txXfrm>
    </dsp:sp>
    <dsp:sp modelId="{4AA7F92E-4F2F-43B1-B61C-88D68BDF96DB}">
      <dsp:nvSpPr>
        <dsp:cNvPr id="0" name=""/>
        <dsp:cNvSpPr/>
      </dsp:nvSpPr>
      <dsp:spPr>
        <a:xfrm>
          <a:off x="991919" y="1402477"/>
          <a:ext cx="772417" cy="772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Payment services</a:t>
          </a:r>
          <a:endParaRPr lang="en-US" sz="800" kern="1200" dirty="0"/>
        </a:p>
      </dsp:txBody>
      <dsp:txXfrm>
        <a:off x="1105037" y="1515595"/>
        <a:ext cx="546181" cy="546181"/>
      </dsp:txXfrm>
    </dsp:sp>
    <dsp:sp modelId="{1D57B849-3FB7-45BB-AF55-AEF3033A2153}">
      <dsp:nvSpPr>
        <dsp:cNvPr id="0" name=""/>
        <dsp:cNvSpPr/>
      </dsp:nvSpPr>
      <dsp:spPr>
        <a:xfrm rot="18000000">
          <a:off x="1562515" y="1161130"/>
          <a:ext cx="205355" cy="260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577917" y="1239944"/>
        <a:ext cx="143749" cy="156415"/>
      </dsp:txXfrm>
    </dsp:sp>
    <dsp:sp modelId="{A9D5903A-094D-4BCA-8268-A2F733881100}">
      <dsp:nvSpPr>
        <dsp:cNvPr id="0" name=""/>
        <dsp:cNvSpPr/>
      </dsp:nvSpPr>
      <dsp:spPr>
        <a:xfrm>
          <a:off x="1571859" y="397991"/>
          <a:ext cx="772417" cy="772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Bill payments</a:t>
          </a:r>
          <a:endParaRPr lang="en-US" sz="800" kern="1200" dirty="0"/>
        </a:p>
      </dsp:txBody>
      <dsp:txXfrm>
        <a:off x="1684977" y="511109"/>
        <a:ext cx="546181" cy="546181"/>
      </dsp:txXfrm>
    </dsp:sp>
    <dsp:sp modelId="{C9A42454-34D7-4054-B7D0-12D7488BF427}">
      <dsp:nvSpPr>
        <dsp:cNvPr id="0" name=""/>
        <dsp:cNvSpPr/>
      </dsp:nvSpPr>
      <dsp:spPr>
        <a:xfrm rot="20400000">
          <a:off x="2394895" y="457491"/>
          <a:ext cx="205355" cy="260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396753" y="520164"/>
        <a:ext cx="143749" cy="156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44BA-C09B-40D2-B72E-2429AE696EE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F1DE2-800F-4F45-BE74-91CC7EE061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44BA-C09B-40D2-B72E-2429AE696EE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1DE2-800F-4F45-BE74-91CC7EE06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44BA-C09B-40D2-B72E-2429AE696EE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1DE2-800F-4F45-BE74-91CC7EE06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44BA-C09B-40D2-B72E-2429AE696EE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F1DE2-800F-4F45-BE74-91CC7EE061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44BA-C09B-40D2-B72E-2429AE696EE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F1DE2-800F-4F45-BE74-91CC7EE061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44BA-C09B-40D2-B72E-2429AE696EE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F1DE2-800F-4F45-BE74-91CC7EE061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44BA-C09B-40D2-B72E-2429AE696EE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F1DE2-800F-4F45-BE74-91CC7EE061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44BA-C09B-40D2-B72E-2429AE696EE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F1DE2-800F-4F45-BE74-91CC7EE061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44BA-C09B-40D2-B72E-2429AE696EE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F1DE2-800F-4F45-BE74-91CC7EE061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44BA-C09B-40D2-B72E-2429AE696EE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F1DE2-800F-4F45-BE74-91CC7EE061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44BA-C09B-40D2-B72E-2429AE696EE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F1DE2-800F-4F45-BE74-91CC7EE0616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B9444BA-C09B-40D2-B72E-2429AE696EE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05F1DE2-800F-4F45-BE74-91CC7EE061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600200"/>
            <a:ext cx="7543800" cy="3886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543800" cy="38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0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400" y="3352800"/>
            <a:ext cx="5029200" cy="2819400"/>
          </a:xfrm>
        </p:spPr>
        <p:txBody>
          <a:bodyPr/>
          <a:lstStyle/>
          <a:p>
            <a:r>
              <a:rPr lang="en-US" dirty="0" err="1" smtClean="0"/>
              <a:t>Name:Shuvessa</a:t>
            </a:r>
            <a:r>
              <a:rPr lang="en-US" dirty="0" smtClean="0"/>
              <a:t> </a:t>
            </a:r>
            <a:r>
              <a:rPr lang="en-US" dirty="0" err="1" smtClean="0"/>
              <a:t>Howlader</a:t>
            </a:r>
            <a:endParaRPr lang="en-US" dirty="0" smtClean="0"/>
          </a:p>
          <a:p>
            <a:r>
              <a:rPr lang="en-US" dirty="0" smtClean="0"/>
              <a:t>Batch:20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Roll:</a:t>
            </a:r>
          </a:p>
          <a:p>
            <a:r>
              <a:rPr lang="en-US" dirty="0" smtClean="0"/>
              <a:t>Date:04/10/2024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2800" y="762000"/>
            <a:ext cx="3352800" cy="914400"/>
          </a:xfrm>
        </p:spPr>
        <p:txBody>
          <a:bodyPr/>
          <a:lstStyle/>
          <a:p>
            <a:r>
              <a:rPr lang="en-US" b="1" u="sng" dirty="0" err="1" smtClean="0"/>
              <a:t>bKash</a:t>
            </a:r>
            <a:endParaRPr lang="en-US" b="1" u="sng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6" r="9416"/>
          <a:stretch>
            <a:fillRect/>
          </a:stretch>
        </p:blipFill>
        <p:spPr bwMode="auto">
          <a:xfrm>
            <a:off x="4953000" y="2590800"/>
            <a:ext cx="3810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23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228600" y="2209800"/>
            <a:ext cx="2743200" cy="3276600"/>
          </a:xfrm>
        </p:spPr>
        <p:txBody>
          <a:bodyPr/>
          <a:lstStyle/>
          <a:p>
            <a:r>
              <a:rPr lang="en-US" dirty="0" err="1"/>
              <a:t>bKash</a:t>
            </a:r>
            <a:r>
              <a:rPr lang="en-US" dirty="0"/>
              <a:t> is a mobile financial service (MFS) provider in Bangladesh that allows users to perform a variety of financial transactions through their mobile phones. Established in 2010, it is a subsidiary of BRAC Bank and operates under the approval of the Bangladesh Bank.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990600"/>
            <a:ext cx="5029200" cy="914400"/>
          </a:xfrm>
        </p:spPr>
        <p:txBody>
          <a:bodyPr/>
          <a:lstStyle/>
          <a:p>
            <a:r>
              <a:rPr lang="en-US" sz="4400" dirty="0" smtClean="0">
                <a:latin typeface="Akaash" pitchFamily="2" charset="0"/>
                <a:cs typeface="Akaash" pitchFamily="2" charset="0"/>
              </a:rPr>
              <a:t>What is </a:t>
            </a:r>
            <a:r>
              <a:rPr lang="en-US" sz="4400" dirty="0" err="1" smtClean="0">
                <a:latin typeface="Akaash" pitchFamily="2" charset="0"/>
                <a:cs typeface="Akaash" pitchFamily="2" charset="0"/>
              </a:rPr>
              <a:t>bKash</a:t>
            </a:r>
            <a:r>
              <a:rPr lang="en-US" sz="4400" dirty="0" smtClean="0">
                <a:latin typeface="Akaash" pitchFamily="2" charset="0"/>
                <a:cs typeface="Akaash" pitchFamily="2" charset="0"/>
              </a:rPr>
              <a:t>?</a:t>
            </a:r>
            <a:endParaRPr lang="en-US" sz="4400" dirty="0">
              <a:latin typeface="Akaash" pitchFamily="2" charset="0"/>
              <a:cs typeface="Akaash" pitchFamily="2" charset="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" r="4634"/>
          <a:stretch>
            <a:fillRect/>
          </a:stretch>
        </p:blipFill>
        <p:spPr bwMode="auto">
          <a:xfrm>
            <a:off x="4267200" y="1600200"/>
            <a:ext cx="4724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0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19200" y="2514600"/>
            <a:ext cx="5029200" cy="3048000"/>
          </a:xfrm>
        </p:spPr>
        <p:txBody>
          <a:bodyPr/>
          <a:lstStyle/>
          <a:p>
            <a:pPr lvl="3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800"/>
            <a:ext cx="5638800" cy="914400"/>
          </a:xfrm>
        </p:spPr>
        <p:txBody>
          <a:bodyPr/>
          <a:lstStyle/>
          <a:p>
            <a:r>
              <a:rPr lang="en-US" dirty="0" smtClean="0"/>
              <a:t>Services of </a:t>
            </a:r>
            <a:r>
              <a:rPr lang="en-US" dirty="0" err="1" smtClean="0"/>
              <a:t>bKash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r="17614"/>
          <a:stretch>
            <a:fillRect/>
          </a:stretch>
        </p:blipFill>
        <p:spPr bwMode="auto">
          <a:xfrm>
            <a:off x="10668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2246333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82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Picture Placeholder 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912212441"/>
              </p:ext>
            </p:extLst>
          </p:nvPr>
        </p:nvGraphicFramePr>
        <p:xfrm>
          <a:off x="304800" y="2194561"/>
          <a:ext cx="375285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054100"/>
                <a:gridCol w="1250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MFS</a:t>
                      </a:r>
                      <a:r>
                        <a:rPr lang="en-US" baseline="0" dirty="0" smtClean="0"/>
                        <a:t>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5year Historical CAGR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5Year </a:t>
                      </a:r>
                      <a:r>
                        <a:rPr lang="en-US" baseline="0" dirty="0" smtClean="0"/>
                        <a:t> Forecast CAGR</a:t>
                      </a:r>
                      <a:endParaRPr lang="en-US" dirty="0"/>
                    </a:p>
                  </a:txBody>
                  <a:tcPr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dirty="0" smtClean="0"/>
                        <a:t>Cash-In 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Cash-out 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381500" y="1752601"/>
            <a:ext cx="4724400" cy="3352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397" y="304800"/>
            <a:ext cx="7543800" cy="914400"/>
          </a:xfrm>
        </p:spPr>
        <p:txBody>
          <a:bodyPr/>
          <a:lstStyle/>
          <a:p>
            <a:r>
              <a:rPr lang="en-US" sz="4000" dirty="0" smtClean="0"/>
              <a:t>Market value of </a:t>
            </a:r>
            <a:r>
              <a:rPr lang="en-US" sz="4000" dirty="0" err="1" smtClean="0"/>
              <a:t>bKash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1"/>
            <a:ext cx="4648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66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04800" y="1447800"/>
            <a:ext cx="3886200" cy="40386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In </a:t>
            </a:r>
            <a:r>
              <a:rPr lang="en-US" dirty="0" err="1"/>
              <a:t>Bangladesh,mobile</a:t>
            </a:r>
            <a:r>
              <a:rPr lang="en-US" dirty="0"/>
              <a:t> financial services have got its popularity very </a:t>
            </a:r>
            <a:r>
              <a:rPr lang="en-US" dirty="0" smtClean="0"/>
              <a:t>recently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.</a:t>
            </a:r>
            <a:r>
              <a:rPr lang="en-US" dirty="0" err="1"/>
              <a:t>bKashABkash</a:t>
            </a:r>
            <a:r>
              <a:rPr lang="en-US" dirty="0"/>
              <a:t> is the most influencing organization behind this popularity.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81000"/>
            <a:ext cx="7543800" cy="914400"/>
          </a:xfrm>
        </p:spPr>
        <p:txBody>
          <a:bodyPr/>
          <a:lstStyle/>
          <a:p>
            <a:r>
              <a:rPr lang="en-US" sz="4000" dirty="0" err="1" smtClean="0"/>
              <a:t>Conclution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r="1952"/>
          <a:stretch>
            <a:fillRect/>
          </a:stretch>
        </p:blipFill>
        <p:spPr bwMode="auto">
          <a:xfrm>
            <a:off x="4191000" y="1447800"/>
            <a:ext cx="4800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8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0"/>
            <a:ext cx="5715000" cy="3352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59025"/>
            <a:ext cx="5715000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49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123</TotalTime>
  <Words>133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PowerPoint Presentation</vt:lpstr>
      <vt:lpstr>bKash</vt:lpstr>
      <vt:lpstr>What is bKash?</vt:lpstr>
      <vt:lpstr>Services of bKash:</vt:lpstr>
      <vt:lpstr>Market value of bKash:</vt:lpstr>
      <vt:lpstr>Conclution: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12</cp:revision>
  <dcterms:created xsi:type="dcterms:W3CDTF">2024-10-04T14:16:48Z</dcterms:created>
  <dcterms:modified xsi:type="dcterms:W3CDTF">2024-10-06T10:19:24Z</dcterms:modified>
</cp:coreProperties>
</file>