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9" r:id="rId4"/>
    <p:sldId id="260" r:id="rId5"/>
    <p:sldId id="262" r:id="rId6"/>
    <p:sldId id="266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8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6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86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891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54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90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75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3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0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0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9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0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2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7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45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2890" y="296214"/>
            <a:ext cx="9791723" cy="359702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/>
            </a:r>
            <a:br>
              <a:rPr lang="en-US" b="1" dirty="0" smtClean="0">
                <a:latin typeface="Arial Rounded MT Bold" panose="020F0704030504030204" pitchFamily="34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0777" y="2566713"/>
            <a:ext cx="7096259" cy="2936383"/>
          </a:xfrm>
        </p:spPr>
        <p:txBody>
          <a:bodyPr>
            <a:normAutofit/>
          </a:bodyPr>
          <a:lstStyle/>
          <a:p>
            <a:pPr algn="l"/>
            <a:r>
              <a:rPr lang="en-US" sz="2500" b="1" u="sng" dirty="0" smtClean="0">
                <a:latin typeface="Calisto MT" panose="02040603050505030304" pitchFamily="18" charset="0"/>
              </a:rPr>
              <a:t>Microcontroller Lab Project </a:t>
            </a:r>
          </a:p>
          <a:p>
            <a:pPr algn="l"/>
            <a:r>
              <a:rPr lang="en-US" sz="2500" dirty="0" smtClean="0">
                <a:latin typeface="Calisto MT" panose="02040603050505030304" pitchFamily="18" charset="0"/>
              </a:rPr>
              <a:t>ECE-D (</a:t>
            </a:r>
            <a:r>
              <a:rPr lang="en-US" sz="2500" dirty="0" err="1" smtClean="0">
                <a:latin typeface="Calisto MT" panose="02040603050505030304" pitchFamily="18" charset="0"/>
              </a:rPr>
              <a:t>Vth</a:t>
            </a:r>
            <a:r>
              <a:rPr lang="en-US" sz="2500" dirty="0" smtClean="0">
                <a:latin typeface="Calisto MT" panose="02040603050505030304" pitchFamily="18" charset="0"/>
              </a:rPr>
              <a:t> </a:t>
            </a:r>
            <a:r>
              <a:rPr lang="en-US" sz="2500" dirty="0" err="1" smtClean="0">
                <a:latin typeface="Calisto MT" panose="02040603050505030304" pitchFamily="18" charset="0"/>
              </a:rPr>
              <a:t>sem</a:t>
            </a:r>
            <a:r>
              <a:rPr lang="en-US" sz="2500" dirty="0" smtClean="0">
                <a:latin typeface="Calisto MT" panose="02040603050505030304" pitchFamily="18" charset="0"/>
              </a:rPr>
              <a:t>)</a:t>
            </a:r>
          </a:p>
          <a:p>
            <a:pPr algn="l"/>
            <a:r>
              <a:rPr lang="en-US" sz="2500" dirty="0" smtClean="0">
                <a:latin typeface="Calisto MT" panose="02040603050505030304" pitchFamily="18" charset="0"/>
              </a:rPr>
              <a:t>Name – </a:t>
            </a:r>
            <a:r>
              <a:rPr lang="en-US" sz="2500" dirty="0" err="1" smtClean="0">
                <a:latin typeface="Calisto MT" panose="02040603050505030304" pitchFamily="18" charset="0"/>
              </a:rPr>
              <a:t>Sreemoyee</a:t>
            </a:r>
            <a:r>
              <a:rPr lang="en-US" sz="2500" dirty="0" smtClean="0">
                <a:latin typeface="Calisto MT" panose="02040603050505030304" pitchFamily="18" charset="0"/>
              </a:rPr>
              <a:t> </a:t>
            </a:r>
            <a:r>
              <a:rPr lang="en-US" sz="2500" dirty="0" err="1" smtClean="0">
                <a:latin typeface="Calisto MT" panose="02040603050505030304" pitchFamily="18" charset="0"/>
              </a:rPr>
              <a:t>Mukherjee,Shuvi</a:t>
            </a:r>
            <a:endParaRPr lang="en-US" sz="2500" dirty="0" smtClean="0">
              <a:latin typeface="Calisto MT" panose="02040603050505030304" pitchFamily="18" charset="0"/>
            </a:endParaRPr>
          </a:p>
          <a:p>
            <a:pPr algn="l"/>
            <a:r>
              <a:rPr lang="en-US" sz="2500" dirty="0" smtClean="0">
                <a:latin typeface="Calisto MT" panose="02040603050505030304" pitchFamily="18" charset="0"/>
              </a:rPr>
              <a:t>Roll no.- 17,11</a:t>
            </a:r>
          </a:p>
          <a:p>
            <a:pPr algn="l"/>
            <a:r>
              <a:rPr lang="en-US" sz="2500" dirty="0" smtClean="0">
                <a:latin typeface="Calisto MT" panose="02040603050505030304" pitchFamily="18" charset="0"/>
              </a:rPr>
              <a:t>Reg. no.- 160907186,160907124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4253" y="554301"/>
            <a:ext cx="9079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99FF"/>
                </a:solidFill>
                <a:latin typeface="Algerian" panose="04020705040A02060702" pitchFamily="82" charset="0"/>
              </a:rPr>
              <a:t>MICROCONTROLLER-BASED</a:t>
            </a:r>
          </a:p>
          <a:p>
            <a:pPr algn="ctr"/>
            <a:r>
              <a:rPr lang="en-US" sz="5400" b="1" dirty="0">
                <a:solidFill>
                  <a:srgbClr val="6699FF"/>
                </a:solidFill>
                <a:latin typeface="Algerian" panose="04020705040A02060702" pitchFamily="82" charset="0"/>
              </a:rPr>
              <a:t>TACHOMETER</a:t>
            </a:r>
          </a:p>
        </p:txBody>
      </p:sp>
    </p:spTree>
    <p:extLst>
      <p:ext uri="{BB962C8B-B14F-4D97-AF65-F5344CB8AC3E}">
        <p14:creationId xmlns:p14="http://schemas.microsoft.com/office/powerpoint/2010/main" val="37414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040" y="289259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Components Required </a:t>
            </a:r>
            <a:br>
              <a:rPr lang="en-US" sz="48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sz="4800" dirty="0" err="1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summarised</a:t>
            </a:r>
            <a:r>
              <a:rPr lang="en-US" sz="48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endParaRPr lang="en-US" sz="4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0620" y="2150772"/>
            <a:ext cx="94015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IC CA3140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8051(AT89C2051)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ULN2003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LT4F1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7-segment display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Phototransistor pair(2N2222)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LED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Resistors, capacitors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Diode 1N4007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6V Battery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806" y="72573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About the Project</a:t>
            </a:r>
            <a:endParaRPr lang="en-US" sz="54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2135" y="2614411"/>
            <a:ext cx="8976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tachometer is nothing but a simple electronic digital transducer. Normally, it is used for measuring the speed of a rotating shaft. The number of revolutions per minute (rpm) is valuable information for understanding any rotational system. For example, there is an optimum speed for drilling a particular-size hole in a particular metal piece; there is an ideal sanding disk speed that depends on the material being finished.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93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765" y="170646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Circuit Diagram</a:t>
            </a:r>
            <a:endParaRPr lang="en-US" sz="5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77" y="1655874"/>
            <a:ext cx="83724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0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765" y="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Working</a:t>
            </a:r>
            <a:endParaRPr lang="en-US" sz="48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5769" y="1378039"/>
            <a:ext cx="96227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device will measure the number of rotations of any rotating object and will display it on a 4 digit 7 segment display.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probe detects the change in reflected light from the rotating </a:t>
            </a:r>
            <a:r>
              <a:rPr lang="en-US" sz="2400" dirty="0" smtClean="0"/>
              <a:t>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signal is processed to measure the number of </a:t>
            </a:r>
            <a:r>
              <a:rPr lang="en-US" sz="2400" dirty="0" smtClean="0"/>
              <a:t>rotations.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time the tape spins past the probe, the momentary increase in reflected light is detected by the phototransistor. </a:t>
            </a:r>
          </a:p>
          <a:p>
            <a:r>
              <a:rPr lang="en-US" sz="2400" dirty="0" smtClean="0">
                <a:solidFill>
                  <a:srgbClr val="FFC000"/>
                </a:solidFill>
                <a:latin typeface="Cambria" panose="02040503050406030204" pitchFamily="18" charset="0"/>
              </a:rPr>
              <a:t>The suitable arrangement for </a:t>
            </a:r>
            <a:r>
              <a:rPr lang="en-US" sz="2400" dirty="0" err="1" smtClean="0">
                <a:solidFill>
                  <a:srgbClr val="FFC000"/>
                </a:solidFill>
                <a:latin typeface="Cambria" panose="02040503050406030204" pitchFamily="18" charset="0"/>
              </a:rPr>
              <a:t>photoresister</a:t>
            </a:r>
            <a:r>
              <a:rPr lang="en-US" sz="2400" dirty="0" smtClean="0">
                <a:solidFill>
                  <a:srgbClr val="FFC000"/>
                </a:solidFill>
                <a:latin typeface="Cambria" panose="02040503050406030204" pitchFamily="18" charset="0"/>
              </a:rPr>
              <a:t> is: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623" y="4875787"/>
            <a:ext cx="3023719" cy="16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95" y="66134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Components used:</a:t>
            </a:r>
            <a:endParaRPr lang="en-US" sz="54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359" y="2091531"/>
            <a:ext cx="8728656" cy="4024125"/>
          </a:xfrm>
        </p:spPr>
        <p:txBody>
          <a:bodyPr>
            <a:normAutofit fontScale="92500"/>
          </a:bodyPr>
          <a:lstStyle/>
          <a:p>
            <a:r>
              <a:rPr lang="en-US" sz="4000" b="1" smtClean="0">
                <a:latin typeface="Cambria" panose="02040503050406030204" pitchFamily="18" charset="0"/>
              </a:rPr>
              <a:t>8051(AT89C51)</a:t>
            </a:r>
            <a:endParaRPr lang="en-US" sz="4000" b="1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800" dirty="0"/>
              <a:t>Low-voltage, high-performance CMOS 8-bit </a:t>
            </a:r>
            <a:r>
              <a:rPr lang="en-US" sz="2800" dirty="0" smtClean="0"/>
              <a:t>microcontroller with </a:t>
            </a:r>
            <a:r>
              <a:rPr lang="en-US" sz="2800" dirty="0"/>
              <a:t>2KB of flash programmable and erasable read-only memory. The device is manufactured using Microchip high-density nonvolatile memory technology and is compatible with the industry-standard MCS-51 instruction set. This versatile 8-bit CPU with flash provides a highly flexible and cost-effective solution for many embedded control applications.</a:t>
            </a:r>
            <a:endParaRPr lang="en-US" sz="2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8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769" y="133308"/>
            <a:ext cx="8610600" cy="129302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FLOWCHART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18" y="1272124"/>
            <a:ext cx="8835444" cy="53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0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679" y="288487"/>
            <a:ext cx="10820400" cy="40241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                           Code: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9" y="848999"/>
            <a:ext cx="10438528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9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14" y="374293"/>
            <a:ext cx="1040613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5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22" y="566670"/>
            <a:ext cx="10715223" cy="6038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5399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1297</TotalTime>
  <Words>267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Arial Rounded MT Bold</vt:lpstr>
      <vt:lpstr>Calisto MT</vt:lpstr>
      <vt:lpstr>Cambria</vt:lpstr>
      <vt:lpstr>Century Gothic</vt:lpstr>
      <vt:lpstr>Vapor Trail</vt:lpstr>
      <vt:lpstr> </vt:lpstr>
      <vt:lpstr>About the Project</vt:lpstr>
      <vt:lpstr>Circuit Diagram</vt:lpstr>
      <vt:lpstr>Working</vt:lpstr>
      <vt:lpstr>Components used:</vt:lpstr>
      <vt:lpstr>FLOWCHART </vt:lpstr>
      <vt:lpstr>PowerPoint Presentation</vt:lpstr>
      <vt:lpstr>PowerPoint Presentation</vt:lpstr>
      <vt:lpstr>PowerPoint Presentation</vt:lpstr>
      <vt:lpstr>Components Required  summarised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Deviation Indicator Using OP-AMP 741</dc:title>
  <dc:creator>Piyush Nimbalkar</dc:creator>
  <cp:lastModifiedBy>Mahe</cp:lastModifiedBy>
  <cp:revision>32</cp:revision>
  <dcterms:created xsi:type="dcterms:W3CDTF">2018-03-01T04:44:59Z</dcterms:created>
  <dcterms:modified xsi:type="dcterms:W3CDTF">2018-10-30T06:01:03Z</dcterms:modified>
</cp:coreProperties>
</file>