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1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9" r:id="rId13"/>
    <p:sldId id="265" r:id="rId14"/>
    <p:sldId id="277" r:id="rId15"/>
    <p:sldId id="267" r:id="rId16"/>
    <p:sldId id="278" r:id="rId17"/>
    <p:sldId id="27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2E1E73-043A-4129-B281-8DC5D22B1C42}" type="datetimeFigureOut">
              <a:rPr lang="en-US"/>
              <a:pPr>
                <a:defRPr/>
              </a:pPr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741C614-0B91-4775-9C56-83218AC9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2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78397-4E05-44F7-BF56-D35C25983647}" type="datetime1">
              <a:rPr lang="en-US"/>
              <a:pPr>
                <a:defRPr/>
              </a:pPr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BC26D-31C0-414A-B0ED-5A24625D9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65CF1-6AD7-473A-AC3A-96954554457E}" type="datetime1">
              <a:rPr lang="en-US"/>
              <a:pPr>
                <a:defRPr/>
              </a:pPr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C6DDD-23D3-42BD-AF4D-6914E3DEC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5EB2-8D07-40A9-8CD9-DBCA1B556BA8}" type="datetime1">
              <a:rPr lang="en-US"/>
              <a:pPr>
                <a:defRPr/>
              </a:pPr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D3DAB-8202-42CE-8ADA-0D62E9002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48A6E-0762-4B49-B748-ED065B4067C8}" type="datetime1">
              <a:rPr lang="en-US"/>
              <a:pPr>
                <a:defRPr/>
              </a:pPr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A3832-1763-4A58-8F1A-BEF8FD26B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CFCCE-B394-4EBB-9681-B6A518572D59}" type="datetime1">
              <a:rPr lang="en-US"/>
              <a:pPr>
                <a:defRPr/>
              </a:pPr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44F0C-59BB-45A1-B274-088D6CFB2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F984D-722E-44B7-B749-32628C846BD8}" type="datetime1">
              <a:rPr lang="en-US"/>
              <a:pPr>
                <a:defRPr/>
              </a:pPr>
              <a:t>1/16/2020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C1167-8B9D-418F-8E61-C02B88F6D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227A6-3E5A-4A23-AEB1-46A4BCEDDE86}" type="datetime1">
              <a:rPr lang="en-US"/>
              <a:pPr>
                <a:defRPr/>
              </a:pPr>
              <a:t>1/16/2020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E73D4-4762-4698-B92F-49F34F66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4D567-93D9-40F4-9AF0-66BA8D9ADBAC}" type="datetime1">
              <a:rPr lang="en-US"/>
              <a:pPr>
                <a:defRPr/>
              </a:pPr>
              <a:t>1/16/2020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35D91-3DAE-4274-9A52-35E287C582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826C3-B4F2-4562-AD90-5AE28650AA26}" type="datetime1">
              <a:rPr lang="en-US"/>
              <a:pPr>
                <a:defRPr/>
              </a:pPr>
              <a:t>1/16/2020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EAAD1-18EA-445F-A249-12D400376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91BB-C912-4442-89B6-BB021DBF34C6}" type="datetime1">
              <a:rPr lang="en-US"/>
              <a:pPr>
                <a:defRPr/>
              </a:pPr>
              <a:t>1/16/2020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BF9F5-2818-4A9B-9F07-DE1BACECC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E0FBC-D342-412B-B9CB-9304888A0DFC}" type="datetime1">
              <a:rPr lang="en-US"/>
              <a:pPr>
                <a:defRPr/>
              </a:pPr>
              <a:t>1/16/2020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CD43C-A314-4D57-A90F-E8ECB695D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656BA9-1BA2-498F-B8E2-3389199B5FAC}" type="datetime1">
              <a:rPr lang="en-US"/>
              <a:pPr>
                <a:defRPr/>
              </a:pPr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7E48A3-2B30-4E14-A5CB-B21AD8E96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 smtClean="0"/>
              <a:t>CSE4211: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781800" cy="2133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Class Teacher: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00B050"/>
                </a:solidFill>
              </a:rPr>
              <a:t>Professor Dr. A K M Akhtar Hossain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00B050"/>
                </a:solidFill>
              </a:rPr>
              <a:t>Dept. of CSE,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00B050"/>
                </a:solidFill>
              </a:rPr>
              <a:t>University of Rajshahi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dirty="0" smtClean="0"/>
              <a:t>History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b="1" dirty="0" smtClean="0"/>
              <a:t>1966—73: Reality dawns	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Realization that many AI problems are intractable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Limitations of existing neural network methods identified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Neural network research almost disappears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b="1" dirty="0" smtClean="0"/>
              <a:t>1969—85: Adding domain knowledge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	Development of knowledge-based systems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  Success of rule-based expert systems,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E.g., DENDRAL, MYCIN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But were brittle and did not scale well in practice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b="1" dirty="0" smtClean="0"/>
              <a:t>1986--  Rise of machine learning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 Neural networks return to popularity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 Major advances in machine learning algorithms and applications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b="1" dirty="0" smtClean="0"/>
              <a:t>1990--  Role of uncertainty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Bayesian networks as a knowledge representation framework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b="1" dirty="0" smtClean="0"/>
              <a:t>1995-- AI as Science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Integration of learning, reasoning, knowledge representation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AI methods used in vision, language, data mining, etc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D87908-51DC-41D4-8C1C-A35EE2F3502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*****What is knowledge?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Knowledge can be defined as the body of facts and principles accumulated by human-kind or the fact, or state of knowing.  </a:t>
            </a:r>
          </a:p>
          <a:p>
            <a:pPr eaLnBrk="1" hangingPunct="1"/>
            <a:r>
              <a:rPr lang="en-US" sz="2800" b="1" dirty="0" smtClean="0"/>
              <a:t>Knowledge should not be confused with data. </a:t>
            </a:r>
          </a:p>
          <a:p>
            <a:pPr eaLnBrk="1" hangingPunct="1"/>
            <a:r>
              <a:rPr lang="en-US" sz="2800" b="1" dirty="0" smtClean="0"/>
              <a:t>In biological organisms, knowledge is likely stored as complex structures of interconnected neurons. </a:t>
            </a:r>
          </a:p>
          <a:p>
            <a:pPr eaLnBrk="1" hangingPunct="1"/>
            <a:r>
              <a:rPr lang="en-US" sz="2800" b="1" dirty="0" smtClean="0"/>
              <a:t>In Computer Science, knowledge is also stored as complex structures, but in the form of collections of magnetic spots and voltage states. </a:t>
            </a:r>
          </a:p>
          <a:p>
            <a:pPr eaLnBrk="1" hangingPunct="1"/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34135F-30BD-4AF8-8532-0EEAF8B46D2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©A. K. M. Akhtar Hossain, Dept of CSE, University of Rajshahi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4EAAD1-18EA-445F-A249-12D40037698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1600201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Metaknowledge</a:t>
            </a:r>
            <a:r>
              <a:rPr lang="en-US" dirty="0"/>
              <a:t> or </a:t>
            </a:r>
            <a:r>
              <a:rPr lang="en-US" b="1" dirty="0"/>
              <a:t>meta</a:t>
            </a:r>
            <a:r>
              <a:rPr lang="en-US" dirty="0"/>
              <a:t>-</a:t>
            </a:r>
            <a:r>
              <a:rPr lang="en-US" b="1" dirty="0"/>
              <a:t>knowledge</a:t>
            </a:r>
            <a:r>
              <a:rPr lang="en-US" dirty="0"/>
              <a:t> is </a:t>
            </a:r>
            <a:r>
              <a:rPr lang="en-US" b="1" dirty="0"/>
              <a:t>knowledge</a:t>
            </a:r>
            <a:r>
              <a:rPr lang="en-US" dirty="0"/>
              <a:t> about </a:t>
            </a:r>
            <a:r>
              <a:rPr lang="en-US" b="1" dirty="0"/>
              <a:t>knowledge</a:t>
            </a:r>
            <a:r>
              <a:rPr lang="en-US" dirty="0"/>
              <a:t>. More precisely speaking, </a:t>
            </a:r>
            <a:r>
              <a:rPr lang="en-US" b="1" dirty="0"/>
              <a:t>meta</a:t>
            </a:r>
            <a:r>
              <a:rPr lang="en-US" dirty="0"/>
              <a:t>-</a:t>
            </a:r>
            <a:r>
              <a:rPr lang="en-US" b="1" dirty="0"/>
              <a:t>knowledge</a:t>
            </a:r>
            <a:r>
              <a:rPr lang="en-US" dirty="0"/>
              <a:t> is systemic problem and domain-independent </a:t>
            </a:r>
            <a:r>
              <a:rPr lang="en-US" b="1" dirty="0"/>
              <a:t>knowledge</a:t>
            </a:r>
            <a:r>
              <a:rPr lang="en-US" dirty="0"/>
              <a:t> which performs or enables operations on another more or less specific domain-dependent </a:t>
            </a:r>
            <a:r>
              <a:rPr lang="en-US" b="1" dirty="0"/>
              <a:t>knowledge</a:t>
            </a:r>
            <a:r>
              <a:rPr lang="en-US" dirty="0"/>
              <a:t> in different domains/areas of human 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2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*****Types of Knowledge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Procedural knowledge </a:t>
            </a:r>
            <a:r>
              <a:rPr lang="en-US" b="1" dirty="0" smtClean="0"/>
              <a:t>is compiled knowledge related to the performance of some task.</a:t>
            </a:r>
          </a:p>
          <a:p>
            <a:pPr eaLnBrk="1" hangingPunct="1"/>
            <a:r>
              <a:rPr lang="en-US" b="1" dirty="0" smtClean="0">
                <a:solidFill>
                  <a:srgbClr val="00B050"/>
                </a:solidFill>
              </a:rPr>
              <a:t>Example:</a:t>
            </a:r>
            <a:r>
              <a:rPr lang="en-US" b="1" dirty="0" smtClean="0"/>
              <a:t> To solve the algebraic equations.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Declarative knowledge </a:t>
            </a:r>
            <a:r>
              <a:rPr lang="en-US" b="1" dirty="0" smtClean="0"/>
              <a:t>is the passive knowledge expressed as statements of facts about the world. </a:t>
            </a:r>
          </a:p>
          <a:p>
            <a:pPr eaLnBrk="1" hangingPunct="1"/>
            <a:r>
              <a:rPr lang="en-US" b="1" dirty="0" smtClean="0">
                <a:solidFill>
                  <a:srgbClr val="00B050"/>
                </a:solidFill>
              </a:rPr>
              <a:t>Example:</a:t>
            </a:r>
            <a:r>
              <a:rPr lang="en-US" b="1" dirty="0" smtClean="0"/>
              <a:t> Personnel data in a database.</a:t>
            </a:r>
          </a:p>
          <a:p>
            <a:pPr eaLnBrk="1" hangingPunct="1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7EBC5-9686-4CC8-A680-1C3CE34EC77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Heuristic knowledge </a:t>
            </a:r>
            <a:r>
              <a:rPr lang="en-US" b="1" dirty="0" smtClean="0"/>
              <a:t>is a special type of knowledge, which is used by human to solve complex problems. </a:t>
            </a:r>
          </a:p>
          <a:p>
            <a:r>
              <a:rPr lang="en-US" b="1" dirty="0" smtClean="0"/>
              <a:t>Examples: Good judgments, tricks, rules of thumb. 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©A. K. M. Akhtar Hossain, Dept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3832-1763-4A58-8F1A-BEF8FD26B4F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B050"/>
                </a:solidFill>
              </a:rPr>
              <a:t>Knowledge  Conti…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C00000"/>
                </a:solidFill>
              </a:rPr>
              <a:t>Belief:</a:t>
            </a:r>
            <a:r>
              <a:rPr lang="en-US" sz="2800" b="1" dirty="0" smtClean="0"/>
              <a:t> We define belief as essentially any meaningful and coherent expression that can be represented. Thus a belief may be true or false. </a:t>
            </a:r>
          </a:p>
          <a:p>
            <a:pPr eaLnBrk="1" hangingPunct="1"/>
            <a:r>
              <a:rPr lang="en-US" sz="2800" b="1" dirty="0" smtClean="0">
                <a:solidFill>
                  <a:srgbClr val="C00000"/>
                </a:solidFill>
              </a:rPr>
              <a:t>Hypothesis:</a:t>
            </a:r>
            <a:r>
              <a:rPr lang="en-US" sz="2800" b="1" dirty="0" smtClean="0"/>
              <a:t> We define a hypothesis as a justified belief that is not known to be true. </a:t>
            </a:r>
          </a:p>
          <a:p>
            <a:pPr eaLnBrk="1" hangingPunct="1">
              <a:buNone/>
            </a:pPr>
            <a:r>
              <a:rPr lang="en-US" sz="2800" b="1" dirty="0" smtClean="0"/>
              <a:t>     Thus , a hypothesis is a belief which is backed up with some supporting evidence, but it may still be false. </a:t>
            </a:r>
          </a:p>
          <a:p>
            <a:pPr eaLnBrk="1" hangingPunct="1"/>
            <a:r>
              <a:rPr lang="en-US" sz="3600" b="1" dirty="0" smtClean="0">
                <a:solidFill>
                  <a:srgbClr val="FF0000"/>
                </a:solidFill>
              </a:rPr>
              <a:t>Finally, we define knowledge as true justified belief.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E1B136-EA73-4845-BFEF-DD882DB37DB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©A. K. M. Akhtar Hossain, Dept of CSE, University of Rajshahi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4EAAD1-18EA-445F-A249-12D40037698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88816"/>
              </p:ext>
            </p:extLst>
          </p:nvPr>
        </p:nvGraphicFramePr>
        <p:xfrm>
          <a:off x="2209800" y="304800"/>
          <a:ext cx="4953000" cy="7563206"/>
        </p:xfrm>
        <a:graphic>
          <a:graphicData uri="http://schemas.openxmlformats.org/drawingml/2006/table">
            <a:tbl>
              <a:tblPr/>
              <a:tblGrid>
                <a:gridCol w="152400"/>
                <a:gridCol w="3197471"/>
                <a:gridCol w="1603129"/>
              </a:tblGrid>
              <a:tr h="4776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cap="all">
                          <a:solidFill>
                            <a:srgbClr val="000000"/>
                          </a:solidFill>
                          <a:effectLst/>
                        </a:rPr>
                        <a:t>S.NO</a:t>
                      </a:r>
                    </a:p>
                  </a:txBody>
                  <a:tcPr marL="35442" marR="35442" marT="35442" marB="3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cap="all">
                          <a:solidFill>
                            <a:srgbClr val="000000"/>
                          </a:solidFill>
                          <a:effectLst/>
                        </a:rPr>
                        <a:t>PROCEDURAL KNOWLEDGE</a:t>
                      </a:r>
                    </a:p>
                  </a:txBody>
                  <a:tcPr marL="35442" marR="35442" marT="35442" marB="3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cap="all">
                          <a:solidFill>
                            <a:srgbClr val="000000"/>
                          </a:solidFill>
                          <a:effectLst/>
                        </a:rPr>
                        <a:t>DECLARATIVE KNOWLEDGE</a:t>
                      </a:r>
                    </a:p>
                  </a:txBody>
                  <a:tcPr marL="35442" marR="35442" marT="35442" marB="3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</a:tr>
              <a:tr h="6515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1.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It is also known as Interpretive knowledge.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It is also known as Descriptive knowledge.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907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2.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Procedural Knowledge means how a particular thing can be accomplished.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While Declarative Knowledge means basic knowledge about something.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1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3.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Procedural Knowledge is generally not used means it is not more popular.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Declarative Knowledge is more popular.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4.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Procedural Knowledge can’t be easily communicate.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Declarative Knowledge can be easily communicate.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5.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Procedural Knowledge is generally process oriented in nature.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Declarative Knowledge is data oriented in nature.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6.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In Procedural Knowledge debugging and validation is not easy.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In Declarative Knowledge debugging and validation is easy.</a:t>
                      </a:r>
                    </a:p>
                  </a:txBody>
                  <a:tcPr marL="62024" marR="62024" marT="31012" marB="310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9200" y="856692"/>
            <a:ext cx="30480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9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pPr algn="ctr" eaLnBrk="1" hangingPunct="1"/>
            <a:endParaRPr lang="en-US" dirty="0" smtClean="0"/>
          </a:p>
          <a:p>
            <a:pPr algn="ctr" eaLnBrk="1" hangingPunct="1"/>
            <a:endParaRPr lang="en-US" dirty="0" smtClean="0"/>
          </a:p>
          <a:p>
            <a:pPr algn="ctr" eaLnBrk="1" hangingPunct="1">
              <a:buNone/>
            </a:pPr>
            <a:r>
              <a:rPr lang="en-US" sz="4800" b="1" dirty="0" smtClean="0">
                <a:latin typeface="Goudy Stout" pitchFamily="18" charset="0"/>
              </a:rPr>
              <a:t>END TODAY</a:t>
            </a:r>
          </a:p>
          <a:p>
            <a:pPr eaLnBrk="1" hangingPunct="1"/>
            <a:endParaRPr lang="en-US" dirty="0" smtClean="0"/>
          </a:p>
          <a:p>
            <a:pPr algn="ctr" eaLnBrk="1" hangingPunct="1">
              <a:buFont typeface="Arial" charset="0"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 </a:t>
            </a:r>
            <a:r>
              <a:rPr lang="en-US" sz="6000" dirty="0" smtClean="0">
                <a:solidFill>
                  <a:srgbClr val="C00000"/>
                </a:solidFill>
                <a:latin typeface="Arial Black" pitchFamily="34" charset="0"/>
              </a:rPr>
              <a:t>THANKS</a:t>
            </a:r>
          </a:p>
          <a:p>
            <a:pPr eaLnBrk="1" hangingPunct="1"/>
            <a:endParaRPr lang="en-US" dirty="0" smtClean="0">
              <a:solidFill>
                <a:srgbClr val="C00000"/>
              </a:solidFill>
            </a:endParaRPr>
          </a:p>
          <a:p>
            <a:pPr eaLnBrk="1" hangingPunct="1"/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CD022-190D-4437-A68F-5751439CE8C5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 Books: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z="2800" dirty="0" smtClean="0"/>
              <a:t>Dan W. Patterson, Introduction to Artificial Intelligence &amp; Expert Systems, Professor, </a:t>
            </a:r>
          </a:p>
          <a:p>
            <a:pPr marL="514350" indent="-514350" eaLnBrk="1" hangingPunct="1">
              <a:buNone/>
            </a:pPr>
            <a:r>
              <a:rPr lang="en-US" sz="2800" dirty="0" smtClean="0"/>
              <a:t>      University of Texas, USA.</a:t>
            </a:r>
          </a:p>
          <a:p>
            <a:pPr marL="514350" indent="-514350" eaLnBrk="1" hangingPunct="1">
              <a:buNone/>
            </a:pPr>
            <a:r>
              <a:rPr lang="en-US" sz="2800" dirty="0" smtClean="0"/>
              <a:t>2.   Elaine Rich, Kevin Knight, S. B Nair, Artificial </a:t>
            </a:r>
          </a:p>
          <a:p>
            <a:pPr marL="514350" indent="-514350" eaLnBrk="1" hangingPunct="1">
              <a:buNone/>
            </a:pPr>
            <a:r>
              <a:rPr lang="en-US" sz="2800" dirty="0" smtClean="0"/>
              <a:t>       Intelligence,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Edition, USA, Tata McGraw Hill.</a:t>
            </a:r>
          </a:p>
          <a:p>
            <a:pPr marL="514350" indent="-514350" eaLnBrk="1" hangingPunct="1">
              <a:buNone/>
            </a:pPr>
            <a:r>
              <a:rPr lang="en-US" sz="2800" dirty="0" smtClean="0"/>
              <a:t>3.   Patrick Henry Winston, Artificial Intelligence , Professor, Massachusetts Institute of Technology, USA.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229B3-39DE-466D-BDFC-C25244092B3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Artificial Intelligence(AI)?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*****Definition-1: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Artificial Intelligence (AI) is the study of computations that make it possible to perceive, reason and act.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Definition-2: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Artificial Intelligence (AI) is a branch of computer science concerned with the study and creation of computer systems that exhibit some form of intelligence:  such as,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/>
              <a:t>systems that learn new concepts and tasks,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/>
              <a:t>systems that can reason and draw useful conclusions about the world around us,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/>
              <a:t>systems that can understand a natural language or perceive and comprehend a visual </a:t>
            </a:r>
            <a:r>
              <a:rPr lang="en-US" b="1" dirty="0" smtClean="0"/>
              <a:t>scene</a:t>
            </a:r>
            <a:r>
              <a:rPr lang="en-US" dirty="0" smtClean="0"/>
              <a:t>, and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/>
              <a:t>systems that perform other types of feats that require human types of intelligence.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79EA7-828F-464A-B730-1CB79C948D2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Latest Perception of AI </a:t>
            </a:r>
            <a:endParaRPr lang="en-US" smtClean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68338" y="1752600"/>
            <a:ext cx="7180262" cy="3886200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CBFA0-1371-4748-8DD5-63BC9D68A43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C5153F"/>
                </a:solidFill>
              </a:rPr>
              <a:t>What is Intelligence?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Intelligence is a property of mind that encompasses many related mental abilities, such as the capabilities to </a:t>
            </a:r>
          </a:p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/>
              <a:t>     Reasoning</a:t>
            </a:r>
          </a:p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/>
              <a:t>     Planning</a:t>
            </a:r>
          </a:p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/>
              <a:t>     solve problems</a:t>
            </a:r>
          </a:p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/>
              <a:t>     think abstractly </a:t>
            </a:r>
          </a:p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/>
              <a:t>     comprehend ideas and language</a:t>
            </a:r>
          </a:p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/>
              <a:t>     Learning and Adaptation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2FD4E-D1F6-4C83-AF51-089B9B9E92C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Areas of AI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Areas of AI are: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Knowledge representation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Theorem proving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Game playing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reasoning dealing with uncertainty and decision making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Learning models, inference techniques, pattern recognition, search and matching etc.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Logic (fuzzy, temporal, modal) in AI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Planning and scheduling </a:t>
            </a:r>
            <a:endParaRPr lang="en-US" sz="22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96E49-E7F3-4A46-B1E3-22C16D0905C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Areas of AI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Natural language understanding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Computer vision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Understanding spoken expressions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Intelligent tutoring systems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Robotics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Machine translation systems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Expert problem solving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Neural Networks, AI tools  etc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8D430-37D0-4721-A71E-F82320D07EF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*****Applications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Business  : Financial strategies, give advice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Engineering: check design, offer suggestions to create new product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Manufacturing: Robotics, Assembly, inspection &amp; maintenance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Mining: used when conditions are dangerous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Hospital : monitoring, diagnosing &amp; prescribing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Education : In teaching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Household : Advice on cooking, shopping etc.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Farming : prune trees &amp; selectively harvest mixed crops.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290BE-553C-43C5-9591-CAC6DE75ADA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1943: early beginnings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McCulloch &amp; Pitts: Boolean circuit model of brain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1950: Turing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Turing's "Computing Machinery and Intelligence“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1956: birth of AI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Dartmouth meeting: "Artificial Intelligence“ name adopted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1950s: initial promise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Early AI programs, including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Samuel's checkers program 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Newell &amp; Simon's Logic Theorist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1955-65: “great enthusiasm”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Newell and Simon: GPS, general problem solver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Gelertner</a:t>
            </a:r>
            <a:r>
              <a:rPr lang="en-US" dirty="0" smtClean="0"/>
              <a:t>: Geometry Theorem </a:t>
            </a:r>
            <a:r>
              <a:rPr lang="en-US" dirty="0" err="1" smtClean="0"/>
              <a:t>Prover</a:t>
            </a:r>
            <a:endParaRPr lang="en-US" dirty="0" smtClean="0"/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McCarthy: invention of LISP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3C322-33E2-43E6-8617-E581A97C485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©A. K. M. Akhtar Hossain, Dept of CSE, University of Rajshahi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1133</Words>
  <Application>Microsoft Office PowerPoint</Application>
  <PresentationFormat>On-screen Show (4:3)</PresentationFormat>
  <Paragraphs>177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CSE4211: Artificial Intelligence</vt:lpstr>
      <vt:lpstr>Reference Books:</vt:lpstr>
      <vt:lpstr>What is Artificial Intelligence(AI)?</vt:lpstr>
      <vt:lpstr>Latest Perception of AI </vt:lpstr>
      <vt:lpstr>What is Intelligence?</vt:lpstr>
      <vt:lpstr>Areas of AI  </vt:lpstr>
      <vt:lpstr>Areas of AI  </vt:lpstr>
      <vt:lpstr>*****Applications</vt:lpstr>
      <vt:lpstr>History of AI</vt:lpstr>
      <vt:lpstr>History of AI</vt:lpstr>
      <vt:lpstr>*****What is knowledge?</vt:lpstr>
      <vt:lpstr>PowerPoint Presentation</vt:lpstr>
      <vt:lpstr>*****Types of Knowledge</vt:lpstr>
      <vt:lpstr>Types of Knowledge</vt:lpstr>
      <vt:lpstr>Knowledge  Conti…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Atique CSE</cp:lastModifiedBy>
  <cp:revision>80</cp:revision>
  <dcterms:created xsi:type="dcterms:W3CDTF">2016-02-25T06:35:19Z</dcterms:created>
  <dcterms:modified xsi:type="dcterms:W3CDTF">2020-01-16T14:57:11Z</dcterms:modified>
</cp:coreProperties>
</file>