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64" r:id="rId6"/>
    <p:sldId id="318" r:id="rId7"/>
    <p:sldId id="299" r:id="rId8"/>
    <p:sldId id="317" r:id="rId9"/>
    <p:sldId id="316" r:id="rId10"/>
    <p:sldId id="319" r:id="rId11"/>
    <p:sldId id="284" r:id="rId12"/>
    <p:sldId id="305" r:id="rId13"/>
    <p:sldId id="320" r:id="rId14"/>
    <p:sldId id="321" r:id="rId15"/>
    <p:sldId id="322" r:id="rId16"/>
    <p:sldId id="303" r:id="rId17"/>
    <p:sldId id="323" r:id="rId18"/>
    <p:sldId id="324" r:id="rId19"/>
    <p:sldId id="325" r:id="rId20"/>
    <p:sldId id="326" r:id="rId21"/>
    <p:sldId id="327" r:id="rId22"/>
    <p:sldId id="328" r:id="rId23"/>
    <p:sldId id="263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85" d="100"/>
          <a:sy n="85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Insert new data into table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Update existing data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Query on single relation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6CDCFAEC-0F93-4B34-89FC-CE362C25FA8F}">
      <dgm:prSet phldrT="[Text]"/>
      <dgm:spPr/>
      <dgm:t>
        <a:bodyPr/>
        <a:lstStyle/>
        <a:p>
          <a:r>
            <a: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Remove data from table</a:t>
          </a:r>
        </a:p>
      </dgm:t>
    </dgm:pt>
    <dgm:pt modelId="{0CFB69FB-D1C8-48C8-86C2-71C9646F8B42}" type="parTrans" cxnId="{9C29970D-B0ED-43B8-8EDE-6E7EB2798FC2}">
      <dgm:prSet/>
      <dgm:spPr/>
      <dgm:t>
        <a:bodyPr/>
        <a:lstStyle/>
        <a:p>
          <a:endParaRPr lang="en-US"/>
        </a:p>
      </dgm:t>
    </dgm:pt>
    <dgm:pt modelId="{3B1F3794-F01B-4B2A-899D-848B7D48B973}" type="sibTrans" cxnId="{9C29970D-B0ED-43B8-8EDE-6E7EB2798FC2}">
      <dgm:prSet/>
      <dgm:spPr/>
      <dgm:t>
        <a:bodyPr/>
        <a:lstStyle/>
        <a:p>
          <a:endParaRPr lang="en-US"/>
        </a:p>
      </dgm:t>
    </dgm:pt>
    <dgm:pt modelId="{C631431F-2E21-4C6C-94B8-FF43D3B6B824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Query on multiple relation</a:t>
          </a:r>
        </a:p>
      </dgm:t>
    </dgm:pt>
    <dgm:pt modelId="{9D3F8FE1-A4BF-43C3-8772-9FCEBB42C063}" type="parTrans" cxnId="{2E55C168-36E8-4CDD-A63C-249A2FCE9A8B}">
      <dgm:prSet/>
      <dgm:spPr/>
      <dgm:t>
        <a:bodyPr/>
        <a:lstStyle/>
        <a:p>
          <a:endParaRPr lang="en-US"/>
        </a:p>
      </dgm:t>
    </dgm:pt>
    <dgm:pt modelId="{8FB1EC42-31FC-47E0-9F95-07D45B0EA056}" type="sibTrans" cxnId="{2E55C168-36E8-4CDD-A63C-249A2FCE9A8B}">
      <dgm:prSet/>
      <dgm:spPr/>
      <dgm:t>
        <a:bodyPr/>
        <a:lstStyle/>
        <a:p>
          <a:endParaRPr lang="en-US"/>
        </a:p>
      </dgm:t>
    </dgm:pt>
    <dgm:pt modelId="{53AC27FA-6C9E-435A-996C-FD157DF06975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Quick recap of previous class</a:t>
          </a:r>
        </a:p>
      </dgm:t>
    </dgm:pt>
    <dgm:pt modelId="{89FF93DB-7C94-4365-9925-4878B5B1C0E0}" type="parTrans" cxnId="{1B4BA764-4A99-4A3D-9FB0-29F1F1400347}">
      <dgm:prSet/>
      <dgm:spPr/>
      <dgm:t>
        <a:bodyPr/>
        <a:lstStyle/>
        <a:p>
          <a:endParaRPr lang="en-US"/>
        </a:p>
      </dgm:t>
    </dgm:pt>
    <dgm:pt modelId="{3A6EFA55-F6DD-4D06-AF52-D6FC36A4C4ED}" type="sibTrans" cxnId="{1B4BA764-4A99-4A3D-9FB0-29F1F1400347}">
      <dgm:prSet/>
      <dgm:spPr/>
      <dgm:t>
        <a:bodyPr/>
        <a:lstStyle/>
        <a:p>
          <a:endParaRPr lang="en-US"/>
        </a:p>
      </dgm:t>
    </dgm:pt>
    <dgm:pt modelId="{7490CE0F-A11F-47D3-8ABD-C1ADBE3A7C50}" type="pres">
      <dgm:prSet presAssocID="{2A136A90-6B59-45AD-BBA1-85AFD032E8F8}" presName="Name0" presStyleCnt="0">
        <dgm:presLayoutVars>
          <dgm:chMax val="7"/>
          <dgm:chPref val="7"/>
          <dgm:dir/>
        </dgm:presLayoutVars>
      </dgm:prSet>
      <dgm:spPr/>
    </dgm:pt>
    <dgm:pt modelId="{1A0EEC73-545C-450F-A5DD-57F31D5E025C}" type="pres">
      <dgm:prSet presAssocID="{2A136A90-6B59-45AD-BBA1-85AFD032E8F8}" presName="Name1" presStyleCnt="0"/>
      <dgm:spPr/>
    </dgm:pt>
    <dgm:pt modelId="{F1CDD9E5-0B47-4B1A-8E62-979B36955724}" type="pres">
      <dgm:prSet presAssocID="{2A136A90-6B59-45AD-BBA1-85AFD032E8F8}" presName="cycle" presStyleCnt="0"/>
      <dgm:spPr/>
    </dgm:pt>
    <dgm:pt modelId="{16B3F5DE-FC7F-4970-BB84-D34060ECBA37}" type="pres">
      <dgm:prSet presAssocID="{2A136A90-6B59-45AD-BBA1-85AFD032E8F8}" presName="srcNode" presStyleLbl="node1" presStyleIdx="0" presStyleCnt="6"/>
      <dgm:spPr/>
    </dgm:pt>
    <dgm:pt modelId="{E6A2F3DF-59A4-42B0-8EF2-3AD3B5749E62}" type="pres">
      <dgm:prSet presAssocID="{2A136A90-6B59-45AD-BBA1-85AFD032E8F8}" presName="conn" presStyleLbl="parChTrans1D2" presStyleIdx="0" presStyleCnt="1"/>
      <dgm:spPr/>
    </dgm:pt>
    <dgm:pt modelId="{6236A57E-1D82-4643-921C-67DEB1187487}" type="pres">
      <dgm:prSet presAssocID="{2A136A90-6B59-45AD-BBA1-85AFD032E8F8}" presName="extraNode" presStyleLbl="node1" presStyleIdx="0" presStyleCnt="6"/>
      <dgm:spPr/>
    </dgm:pt>
    <dgm:pt modelId="{1158F15E-757B-419E-AC38-F97E0F5AF176}" type="pres">
      <dgm:prSet presAssocID="{2A136A90-6B59-45AD-BBA1-85AFD032E8F8}" presName="dstNode" presStyleLbl="node1" presStyleIdx="0" presStyleCnt="6"/>
      <dgm:spPr/>
    </dgm:pt>
    <dgm:pt modelId="{C799CC5C-0F25-4823-9F15-36934372C7B1}" type="pres">
      <dgm:prSet presAssocID="{53AC27FA-6C9E-435A-996C-FD157DF06975}" presName="text_1" presStyleLbl="node1" presStyleIdx="0" presStyleCnt="6">
        <dgm:presLayoutVars>
          <dgm:bulletEnabled val="1"/>
        </dgm:presLayoutVars>
      </dgm:prSet>
      <dgm:spPr/>
    </dgm:pt>
    <dgm:pt modelId="{D87FB5B2-6B25-4CDF-96E6-288E194877F5}" type="pres">
      <dgm:prSet presAssocID="{53AC27FA-6C9E-435A-996C-FD157DF06975}" presName="accent_1" presStyleCnt="0"/>
      <dgm:spPr/>
    </dgm:pt>
    <dgm:pt modelId="{FC0E1DFA-4E45-47B5-B9C5-5088AA7A8A83}" type="pres">
      <dgm:prSet presAssocID="{53AC27FA-6C9E-435A-996C-FD157DF06975}" presName="accentRepeatNode" presStyleLbl="solidFgAcc1" presStyleIdx="0" presStyleCnt="6"/>
      <dgm:spPr/>
    </dgm:pt>
    <dgm:pt modelId="{F6FD2007-C60B-4AB8-B73B-BEB377FC53B3}" type="pres">
      <dgm:prSet presAssocID="{620EFBB7-0769-4554-96E3-51B5B6698D5A}" presName="text_2" presStyleLbl="node1" presStyleIdx="1" presStyleCnt="6">
        <dgm:presLayoutVars>
          <dgm:bulletEnabled val="1"/>
        </dgm:presLayoutVars>
      </dgm:prSet>
      <dgm:spPr/>
    </dgm:pt>
    <dgm:pt modelId="{FFAAAF73-82F5-4EE1-9A5F-0E3E117CEB0D}" type="pres">
      <dgm:prSet presAssocID="{620EFBB7-0769-4554-96E3-51B5B6698D5A}" presName="accent_2" presStyleCnt="0"/>
      <dgm:spPr/>
    </dgm:pt>
    <dgm:pt modelId="{6CACA241-46D5-4C3C-A73D-85D486E2C637}" type="pres">
      <dgm:prSet presAssocID="{620EFBB7-0769-4554-96E3-51B5B6698D5A}" presName="accentRepeatNode" presStyleLbl="solidFgAcc1" presStyleIdx="1" presStyleCnt="6"/>
      <dgm:spPr/>
    </dgm:pt>
    <dgm:pt modelId="{B11B77CE-4419-413C-B6C7-0DA9672B7E70}" type="pres">
      <dgm:prSet presAssocID="{A533B6C7-3203-4AEE-95BC-E867D49C88B5}" presName="text_3" presStyleLbl="node1" presStyleIdx="2" presStyleCnt="6">
        <dgm:presLayoutVars>
          <dgm:bulletEnabled val="1"/>
        </dgm:presLayoutVars>
      </dgm:prSet>
      <dgm:spPr/>
    </dgm:pt>
    <dgm:pt modelId="{44999B8C-1F1A-47CF-ACEC-2328DA57DA46}" type="pres">
      <dgm:prSet presAssocID="{A533B6C7-3203-4AEE-95BC-E867D49C88B5}" presName="accent_3" presStyleCnt="0"/>
      <dgm:spPr/>
    </dgm:pt>
    <dgm:pt modelId="{773695AD-17B3-4E49-80FD-4CAA69C8F2F2}" type="pres">
      <dgm:prSet presAssocID="{A533B6C7-3203-4AEE-95BC-E867D49C88B5}" presName="accentRepeatNode" presStyleLbl="solidFgAcc1" presStyleIdx="2" presStyleCnt="6"/>
      <dgm:spPr/>
    </dgm:pt>
    <dgm:pt modelId="{41E27463-8775-4479-91A6-E796824790A8}" type="pres">
      <dgm:prSet presAssocID="{6CDCFAEC-0F93-4B34-89FC-CE362C25FA8F}" presName="text_4" presStyleLbl="node1" presStyleIdx="3" presStyleCnt="6">
        <dgm:presLayoutVars>
          <dgm:bulletEnabled val="1"/>
        </dgm:presLayoutVars>
      </dgm:prSet>
      <dgm:spPr/>
    </dgm:pt>
    <dgm:pt modelId="{23D42059-BA76-4493-A7C6-811964C721BF}" type="pres">
      <dgm:prSet presAssocID="{6CDCFAEC-0F93-4B34-89FC-CE362C25FA8F}" presName="accent_4" presStyleCnt="0"/>
      <dgm:spPr/>
    </dgm:pt>
    <dgm:pt modelId="{433A7428-5FEA-494C-8D79-03E156F4F272}" type="pres">
      <dgm:prSet presAssocID="{6CDCFAEC-0F93-4B34-89FC-CE362C25FA8F}" presName="accentRepeatNode" presStyleLbl="solidFgAcc1" presStyleIdx="3" presStyleCnt="6"/>
      <dgm:spPr/>
    </dgm:pt>
    <dgm:pt modelId="{22513D07-4F30-4ACE-A811-98A540318A1F}" type="pres">
      <dgm:prSet presAssocID="{4A4045ED-A119-4AA6-9C68-5FB2FD000427}" presName="text_5" presStyleLbl="node1" presStyleIdx="4" presStyleCnt="6">
        <dgm:presLayoutVars>
          <dgm:bulletEnabled val="1"/>
        </dgm:presLayoutVars>
      </dgm:prSet>
      <dgm:spPr/>
    </dgm:pt>
    <dgm:pt modelId="{BBE6AC36-A44C-4CB8-9CA5-19C9F910200B}" type="pres">
      <dgm:prSet presAssocID="{4A4045ED-A119-4AA6-9C68-5FB2FD000427}" presName="accent_5" presStyleCnt="0"/>
      <dgm:spPr/>
    </dgm:pt>
    <dgm:pt modelId="{F60CF8EA-EEBF-4972-9991-9D854CCDE154}" type="pres">
      <dgm:prSet presAssocID="{4A4045ED-A119-4AA6-9C68-5FB2FD000427}" presName="accentRepeatNode" presStyleLbl="solidFgAcc1" presStyleIdx="4" presStyleCnt="6"/>
      <dgm:spPr/>
    </dgm:pt>
    <dgm:pt modelId="{CDF3BD4C-6F13-42B0-A339-BB7557DB7BCA}" type="pres">
      <dgm:prSet presAssocID="{C631431F-2E21-4C6C-94B8-FF43D3B6B824}" presName="text_6" presStyleLbl="node1" presStyleIdx="5" presStyleCnt="6">
        <dgm:presLayoutVars>
          <dgm:bulletEnabled val="1"/>
        </dgm:presLayoutVars>
      </dgm:prSet>
      <dgm:spPr/>
    </dgm:pt>
    <dgm:pt modelId="{88C63EF3-BF62-40BC-8475-DE2D1F9C22CE}" type="pres">
      <dgm:prSet presAssocID="{C631431F-2E21-4C6C-94B8-FF43D3B6B824}" presName="accent_6" presStyleCnt="0"/>
      <dgm:spPr/>
    </dgm:pt>
    <dgm:pt modelId="{CC8F362D-2244-45EC-8F2C-17EB2D766C20}" type="pres">
      <dgm:prSet presAssocID="{C631431F-2E21-4C6C-94B8-FF43D3B6B824}" presName="accentRepeatNode" presStyleLbl="solidFgAcc1" presStyleIdx="5" presStyleCnt="6"/>
      <dgm:spPr/>
    </dgm:pt>
  </dgm:ptLst>
  <dgm:cxnLst>
    <dgm:cxn modelId="{9C29970D-B0ED-43B8-8EDE-6E7EB2798FC2}" srcId="{2A136A90-6B59-45AD-BBA1-85AFD032E8F8}" destId="{6CDCFAEC-0F93-4B34-89FC-CE362C25FA8F}" srcOrd="3" destOrd="0" parTransId="{0CFB69FB-D1C8-48C8-86C2-71C9646F8B42}" sibTransId="{3B1F3794-F01B-4B2A-899D-848B7D48B973}"/>
    <dgm:cxn modelId="{1BD59E24-EEF8-4998-8DB1-3343142CAF57}" srcId="{2A136A90-6B59-45AD-BBA1-85AFD032E8F8}" destId="{4A4045ED-A119-4AA6-9C68-5FB2FD000427}" srcOrd="4" destOrd="0" parTransId="{3AFC7164-9B18-4D91-8BCD-E06AEDF44A1B}" sibTransId="{858335E1-0756-4935-AE41-5B216DCCD948}"/>
    <dgm:cxn modelId="{D4C9A426-0BED-46EB-BD50-643E4E9AB820}" type="presOf" srcId="{C631431F-2E21-4C6C-94B8-FF43D3B6B824}" destId="{CDF3BD4C-6F13-42B0-A339-BB7557DB7BCA}" srcOrd="0" destOrd="0" presId="urn:microsoft.com/office/officeart/2008/layout/VerticalCurvedList"/>
    <dgm:cxn modelId="{47F67C2C-6F8A-4EE4-9BA7-CFB020458153}" type="presOf" srcId="{2A136A90-6B59-45AD-BBA1-85AFD032E8F8}" destId="{7490CE0F-A11F-47D3-8ABD-C1ADBE3A7C50}" srcOrd="0" destOrd="0" presId="urn:microsoft.com/office/officeart/2008/layout/VerticalCurvedList"/>
    <dgm:cxn modelId="{1B4BA764-4A99-4A3D-9FB0-29F1F1400347}" srcId="{2A136A90-6B59-45AD-BBA1-85AFD032E8F8}" destId="{53AC27FA-6C9E-435A-996C-FD157DF06975}" srcOrd="0" destOrd="0" parTransId="{89FF93DB-7C94-4365-9925-4878B5B1C0E0}" sibTransId="{3A6EFA55-F6DD-4D06-AF52-D6FC36A4C4ED}"/>
    <dgm:cxn modelId="{2E55C168-36E8-4CDD-A63C-249A2FCE9A8B}" srcId="{2A136A90-6B59-45AD-BBA1-85AFD032E8F8}" destId="{C631431F-2E21-4C6C-94B8-FF43D3B6B824}" srcOrd="5" destOrd="0" parTransId="{9D3F8FE1-A4BF-43C3-8772-9FCEBB42C063}" sibTransId="{8FB1EC42-31FC-47E0-9F95-07D45B0EA056}"/>
    <dgm:cxn modelId="{F50BBB78-F31E-4AF5-B341-9515BFF3AC1B}" type="presOf" srcId="{6CDCFAEC-0F93-4B34-89FC-CE362C25FA8F}" destId="{41E27463-8775-4479-91A6-E796824790A8}" srcOrd="0" destOrd="0" presId="urn:microsoft.com/office/officeart/2008/layout/VerticalCurvedList"/>
    <dgm:cxn modelId="{17C9D25A-BC5F-418E-9A4A-29DD9C57BD39}" srcId="{2A136A90-6B59-45AD-BBA1-85AFD032E8F8}" destId="{620EFBB7-0769-4554-96E3-51B5B6698D5A}" srcOrd="1" destOrd="0" parTransId="{B5DFE748-686E-4A08-944E-9D07F9FA6B48}" sibTransId="{FD3AFE35-532F-4AE8-BAB4-DFA3B4B611F6}"/>
    <dgm:cxn modelId="{21A1828B-8779-4758-BF61-DC5E056C6349}" type="presOf" srcId="{4A4045ED-A119-4AA6-9C68-5FB2FD000427}" destId="{22513D07-4F30-4ACE-A811-98A540318A1F}" srcOrd="0" destOrd="0" presId="urn:microsoft.com/office/officeart/2008/layout/VerticalCurvedList"/>
    <dgm:cxn modelId="{3A5DED9C-5399-4668-A630-1D3D05100405}" type="presOf" srcId="{53AC27FA-6C9E-435A-996C-FD157DF06975}" destId="{C799CC5C-0F25-4823-9F15-36934372C7B1}" srcOrd="0" destOrd="0" presId="urn:microsoft.com/office/officeart/2008/layout/VerticalCurvedList"/>
    <dgm:cxn modelId="{74A741A9-85F1-4808-B38E-C81591BA41BA}" type="presOf" srcId="{A533B6C7-3203-4AEE-95BC-E867D49C88B5}" destId="{B11B77CE-4419-413C-B6C7-0DA9672B7E70}" srcOrd="0" destOrd="0" presId="urn:microsoft.com/office/officeart/2008/layout/VerticalCurvedList"/>
    <dgm:cxn modelId="{0FE563DE-8338-4B45-BCFD-251C8642CABA}" srcId="{2A136A90-6B59-45AD-BBA1-85AFD032E8F8}" destId="{A533B6C7-3203-4AEE-95BC-E867D49C88B5}" srcOrd="2" destOrd="0" parTransId="{4FCAF1A9-8A97-45AC-B4A5-B91AEE5BC9BB}" sibTransId="{634EAA8A-B09B-42FE-8301-99FBFB2B9BD8}"/>
    <dgm:cxn modelId="{08EDE1DF-D719-4F8B-A1CE-E6E92FA0BE14}" type="presOf" srcId="{620EFBB7-0769-4554-96E3-51B5B6698D5A}" destId="{F6FD2007-C60B-4AB8-B73B-BEB377FC53B3}" srcOrd="0" destOrd="0" presId="urn:microsoft.com/office/officeart/2008/layout/VerticalCurvedList"/>
    <dgm:cxn modelId="{21904CE5-BFE1-404E-9A5D-B553E3978546}" type="presOf" srcId="{3A6EFA55-F6DD-4D06-AF52-D6FC36A4C4ED}" destId="{E6A2F3DF-59A4-42B0-8EF2-3AD3B5749E62}" srcOrd="0" destOrd="0" presId="urn:microsoft.com/office/officeart/2008/layout/VerticalCurvedList"/>
    <dgm:cxn modelId="{9321AD8B-54AA-45CD-8367-DD505A87B3FF}" type="presParOf" srcId="{7490CE0F-A11F-47D3-8ABD-C1ADBE3A7C50}" destId="{1A0EEC73-545C-450F-A5DD-57F31D5E025C}" srcOrd="0" destOrd="0" presId="urn:microsoft.com/office/officeart/2008/layout/VerticalCurvedList"/>
    <dgm:cxn modelId="{EB43581D-2ED7-426E-91EA-59EE62E475F7}" type="presParOf" srcId="{1A0EEC73-545C-450F-A5DD-57F31D5E025C}" destId="{F1CDD9E5-0B47-4B1A-8E62-979B36955724}" srcOrd="0" destOrd="0" presId="urn:microsoft.com/office/officeart/2008/layout/VerticalCurvedList"/>
    <dgm:cxn modelId="{4CFC6B01-FCC6-4B76-872F-4D2A98127788}" type="presParOf" srcId="{F1CDD9E5-0B47-4B1A-8E62-979B36955724}" destId="{16B3F5DE-FC7F-4970-BB84-D34060ECBA37}" srcOrd="0" destOrd="0" presId="urn:microsoft.com/office/officeart/2008/layout/VerticalCurvedList"/>
    <dgm:cxn modelId="{592AC484-2C19-4FD4-8EB2-1920FBEFC342}" type="presParOf" srcId="{F1CDD9E5-0B47-4B1A-8E62-979B36955724}" destId="{E6A2F3DF-59A4-42B0-8EF2-3AD3B5749E62}" srcOrd="1" destOrd="0" presId="urn:microsoft.com/office/officeart/2008/layout/VerticalCurvedList"/>
    <dgm:cxn modelId="{F8889B0E-CB79-43E8-8C0D-8BAFDE3616C8}" type="presParOf" srcId="{F1CDD9E5-0B47-4B1A-8E62-979B36955724}" destId="{6236A57E-1D82-4643-921C-67DEB1187487}" srcOrd="2" destOrd="0" presId="urn:microsoft.com/office/officeart/2008/layout/VerticalCurvedList"/>
    <dgm:cxn modelId="{33451D7A-7810-4C96-8815-05A34B79B68C}" type="presParOf" srcId="{F1CDD9E5-0B47-4B1A-8E62-979B36955724}" destId="{1158F15E-757B-419E-AC38-F97E0F5AF176}" srcOrd="3" destOrd="0" presId="urn:microsoft.com/office/officeart/2008/layout/VerticalCurvedList"/>
    <dgm:cxn modelId="{9631FDAA-43D2-4F02-BDC8-EC89A4BD07F7}" type="presParOf" srcId="{1A0EEC73-545C-450F-A5DD-57F31D5E025C}" destId="{C799CC5C-0F25-4823-9F15-36934372C7B1}" srcOrd="1" destOrd="0" presId="urn:microsoft.com/office/officeart/2008/layout/VerticalCurvedList"/>
    <dgm:cxn modelId="{DB144B2F-29EB-44B2-BE90-7D86B64041A7}" type="presParOf" srcId="{1A0EEC73-545C-450F-A5DD-57F31D5E025C}" destId="{D87FB5B2-6B25-4CDF-96E6-288E194877F5}" srcOrd="2" destOrd="0" presId="urn:microsoft.com/office/officeart/2008/layout/VerticalCurvedList"/>
    <dgm:cxn modelId="{8F54F7CF-6173-45D7-B491-B94F2EA13341}" type="presParOf" srcId="{D87FB5B2-6B25-4CDF-96E6-288E194877F5}" destId="{FC0E1DFA-4E45-47B5-B9C5-5088AA7A8A83}" srcOrd="0" destOrd="0" presId="urn:microsoft.com/office/officeart/2008/layout/VerticalCurvedList"/>
    <dgm:cxn modelId="{B5CCA29B-A003-4C20-BC7E-FE672EDEC88B}" type="presParOf" srcId="{1A0EEC73-545C-450F-A5DD-57F31D5E025C}" destId="{F6FD2007-C60B-4AB8-B73B-BEB377FC53B3}" srcOrd="3" destOrd="0" presId="urn:microsoft.com/office/officeart/2008/layout/VerticalCurvedList"/>
    <dgm:cxn modelId="{C32F528B-153A-43AD-BCAB-A3776DCECF97}" type="presParOf" srcId="{1A0EEC73-545C-450F-A5DD-57F31D5E025C}" destId="{FFAAAF73-82F5-4EE1-9A5F-0E3E117CEB0D}" srcOrd="4" destOrd="0" presId="urn:microsoft.com/office/officeart/2008/layout/VerticalCurvedList"/>
    <dgm:cxn modelId="{3E0DC1BC-C82B-43F9-8216-EA36C7D1C660}" type="presParOf" srcId="{FFAAAF73-82F5-4EE1-9A5F-0E3E117CEB0D}" destId="{6CACA241-46D5-4C3C-A73D-85D486E2C637}" srcOrd="0" destOrd="0" presId="urn:microsoft.com/office/officeart/2008/layout/VerticalCurvedList"/>
    <dgm:cxn modelId="{296D35EE-2513-4E72-91A9-16E67413BE7F}" type="presParOf" srcId="{1A0EEC73-545C-450F-A5DD-57F31D5E025C}" destId="{B11B77CE-4419-413C-B6C7-0DA9672B7E70}" srcOrd="5" destOrd="0" presId="urn:microsoft.com/office/officeart/2008/layout/VerticalCurvedList"/>
    <dgm:cxn modelId="{05555F98-1389-4FB4-A8AB-DF0CC87ECE60}" type="presParOf" srcId="{1A0EEC73-545C-450F-A5DD-57F31D5E025C}" destId="{44999B8C-1F1A-47CF-ACEC-2328DA57DA46}" srcOrd="6" destOrd="0" presId="urn:microsoft.com/office/officeart/2008/layout/VerticalCurvedList"/>
    <dgm:cxn modelId="{A9F6DD99-3989-4F0C-A029-0C958D88A4A5}" type="presParOf" srcId="{44999B8C-1F1A-47CF-ACEC-2328DA57DA46}" destId="{773695AD-17B3-4E49-80FD-4CAA69C8F2F2}" srcOrd="0" destOrd="0" presId="urn:microsoft.com/office/officeart/2008/layout/VerticalCurvedList"/>
    <dgm:cxn modelId="{B560BEB1-C70C-4D50-A11E-7808D4A04F18}" type="presParOf" srcId="{1A0EEC73-545C-450F-A5DD-57F31D5E025C}" destId="{41E27463-8775-4479-91A6-E796824790A8}" srcOrd="7" destOrd="0" presId="urn:microsoft.com/office/officeart/2008/layout/VerticalCurvedList"/>
    <dgm:cxn modelId="{1D3DE499-A572-4B51-8954-B9A6B6E09AF1}" type="presParOf" srcId="{1A0EEC73-545C-450F-A5DD-57F31D5E025C}" destId="{23D42059-BA76-4493-A7C6-811964C721BF}" srcOrd="8" destOrd="0" presId="urn:microsoft.com/office/officeart/2008/layout/VerticalCurvedList"/>
    <dgm:cxn modelId="{3CCC8E05-DAEA-4B6A-B69C-C3B58643C3EB}" type="presParOf" srcId="{23D42059-BA76-4493-A7C6-811964C721BF}" destId="{433A7428-5FEA-494C-8D79-03E156F4F272}" srcOrd="0" destOrd="0" presId="urn:microsoft.com/office/officeart/2008/layout/VerticalCurvedList"/>
    <dgm:cxn modelId="{8C9407C5-009A-4AF5-B697-7DBDD4FD93B7}" type="presParOf" srcId="{1A0EEC73-545C-450F-A5DD-57F31D5E025C}" destId="{22513D07-4F30-4ACE-A811-98A540318A1F}" srcOrd="9" destOrd="0" presId="urn:microsoft.com/office/officeart/2008/layout/VerticalCurvedList"/>
    <dgm:cxn modelId="{B86D5792-8BA5-4330-A127-460AC7A46308}" type="presParOf" srcId="{1A0EEC73-545C-450F-A5DD-57F31D5E025C}" destId="{BBE6AC36-A44C-4CB8-9CA5-19C9F910200B}" srcOrd="10" destOrd="0" presId="urn:microsoft.com/office/officeart/2008/layout/VerticalCurvedList"/>
    <dgm:cxn modelId="{0379EB2C-5DB5-4C4C-89E0-788666C4CEDB}" type="presParOf" srcId="{BBE6AC36-A44C-4CB8-9CA5-19C9F910200B}" destId="{F60CF8EA-EEBF-4972-9991-9D854CCDE154}" srcOrd="0" destOrd="0" presId="urn:microsoft.com/office/officeart/2008/layout/VerticalCurvedList"/>
    <dgm:cxn modelId="{19429344-0C28-4B8F-8AB7-52ECF8B52BC9}" type="presParOf" srcId="{1A0EEC73-545C-450F-A5DD-57F31D5E025C}" destId="{CDF3BD4C-6F13-42B0-A339-BB7557DB7BCA}" srcOrd="11" destOrd="0" presId="urn:microsoft.com/office/officeart/2008/layout/VerticalCurvedList"/>
    <dgm:cxn modelId="{93A03174-B73C-41FE-ACEC-57F57FA2887F}" type="presParOf" srcId="{1A0EEC73-545C-450F-A5DD-57F31D5E025C}" destId="{88C63EF3-BF62-40BC-8475-DE2D1F9C22CE}" srcOrd="12" destOrd="0" presId="urn:microsoft.com/office/officeart/2008/layout/VerticalCurvedList"/>
    <dgm:cxn modelId="{D1E43CA1-D197-4918-9BC0-61EF3C43D9F9}" type="presParOf" srcId="{88C63EF3-BF62-40BC-8475-DE2D1F9C22CE}" destId="{CC8F362D-2244-45EC-8F2C-17EB2D766C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2F3DF-59A4-42B0-8EF2-3AD3B5749E62}">
      <dsp:nvSpPr>
        <dsp:cNvPr id="0" name=""/>
        <dsp:cNvSpPr/>
      </dsp:nvSpPr>
      <dsp:spPr>
        <a:xfrm>
          <a:off x="-5004677" y="-766790"/>
          <a:ext cx="5960272" cy="5960272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9CC5C-0F25-4823-9F15-36934372C7B1}">
      <dsp:nvSpPr>
        <dsp:cNvPr id="0" name=""/>
        <dsp:cNvSpPr/>
      </dsp:nvSpPr>
      <dsp:spPr>
        <a:xfrm>
          <a:off x="356522" y="233109"/>
          <a:ext cx="6908188" cy="46604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992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Quick recap of previous class</a:t>
          </a:r>
        </a:p>
      </dsp:txBody>
      <dsp:txXfrm>
        <a:off x="356522" y="233109"/>
        <a:ext cx="6908188" cy="466042"/>
      </dsp:txXfrm>
    </dsp:sp>
    <dsp:sp modelId="{FC0E1DFA-4E45-47B5-B9C5-5088AA7A8A83}">
      <dsp:nvSpPr>
        <dsp:cNvPr id="0" name=""/>
        <dsp:cNvSpPr/>
      </dsp:nvSpPr>
      <dsp:spPr>
        <a:xfrm>
          <a:off x="65245" y="174854"/>
          <a:ext cx="582552" cy="5825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6FD2007-C60B-4AB8-B73B-BEB377FC53B3}">
      <dsp:nvSpPr>
        <dsp:cNvPr id="0" name=""/>
        <dsp:cNvSpPr/>
      </dsp:nvSpPr>
      <dsp:spPr>
        <a:xfrm>
          <a:off x="739873" y="932084"/>
          <a:ext cx="6524836" cy="4660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992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Insert new data into table</a:t>
          </a:r>
        </a:p>
      </dsp:txBody>
      <dsp:txXfrm>
        <a:off x="739873" y="932084"/>
        <a:ext cx="6524836" cy="466042"/>
      </dsp:txXfrm>
    </dsp:sp>
    <dsp:sp modelId="{6CACA241-46D5-4C3C-A73D-85D486E2C637}">
      <dsp:nvSpPr>
        <dsp:cNvPr id="0" name=""/>
        <dsp:cNvSpPr/>
      </dsp:nvSpPr>
      <dsp:spPr>
        <a:xfrm>
          <a:off x="448597" y="873828"/>
          <a:ext cx="582552" cy="5825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11B77CE-4419-413C-B6C7-0DA9672B7E70}">
      <dsp:nvSpPr>
        <dsp:cNvPr id="0" name=""/>
        <dsp:cNvSpPr/>
      </dsp:nvSpPr>
      <dsp:spPr>
        <a:xfrm>
          <a:off x="915170" y="1631058"/>
          <a:ext cx="6349539" cy="466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992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Update existing data</a:t>
          </a:r>
          <a:endParaRPr lang="en-US" sz="24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15170" y="1631058"/>
        <a:ext cx="6349539" cy="466042"/>
      </dsp:txXfrm>
    </dsp:sp>
    <dsp:sp modelId="{773695AD-17B3-4E49-80FD-4CAA69C8F2F2}">
      <dsp:nvSpPr>
        <dsp:cNvPr id="0" name=""/>
        <dsp:cNvSpPr/>
      </dsp:nvSpPr>
      <dsp:spPr>
        <a:xfrm>
          <a:off x="623894" y="1572803"/>
          <a:ext cx="582552" cy="5825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1E27463-8775-4479-91A6-E796824790A8}">
      <dsp:nvSpPr>
        <dsp:cNvPr id="0" name=""/>
        <dsp:cNvSpPr/>
      </dsp:nvSpPr>
      <dsp:spPr>
        <a:xfrm>
          <a:off x="915170" y="2329590"/>
          <a:ext cx="6349539" cy="46604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992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Remove data from table</a:t>
          </a:r>
        </a:p>
      </dsp:txBody>
      <dsp:txXfrm>
        <a:off x="915170" y="2329590"/>
        <a:ext cx="6349539" cy="466042"/>
      </dsp:txXfrm>
    </dsp:sp>
    <dsp:sp modelId="{433A7428-5FEA-494C-8D79-03E156F4F272}">
      <dsp:nvSpPr>
        <dsp:cNvPr id="0" name=""/>
        <dsp:cNvSpPr/>
      </dsp:nvSpPr>
      <dsp:spPr>
        <a:xfrm>
          <a:off x="623894" y="2271335"/>
          <a:ext cx="582552" cy="5825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2513D07-4F30-4ACE-A811-98A540318A1F}">
      <dsp:nvSpPr>
        <dsp:cNvPr id="0" name=""/>
        <dsp:cNvSpPr/>
      </dsp:nvSpPr>
      <dsp:spPr>
        <a:xfrm>
          <a:off x="739873" y="3028564"/>
          <a:ext cx="6524836" cy="4660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992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Query on single relation</a:t>
          </a:r>
        </a:p>
      </dsp:txBody>
      <dsp:txXfrm>
        <a:off x="739873" y="3028564"/>
        <a:ext cx="6524836" cy="466042"/>
      </dsp:txXfrm>
    </dsp:sp>
    <dsp:sp modelId="{F60CF8EA-EEBF-4972-9991-9D854CCDE154}">
      <dsp:nvSpPr>
        <dsp:cNvPr id="0" name=""/>
        <dsp:cNvSpPr/>
      </dsp:nvSpPr>
      <dsp:spPr>
        <a:xfrm>
          <a:off x="448597" y="2970309"/>
          <a:ext cx="582552" cy="5825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DF3BD4C-6F13-42B0-A339-BB7557DB7BCA}">
      <dsp:nvSpPr>
        <dsp:cNvPr id="0" name=""/>
        <dsp:cNvSpPr/>
      </dsp:nvSpPr>
      <dsp:spPr>
        <a:xfrm>
          <a:off x="356522" y="3727539"/>
          <a:ext cx="6908188" cy="46604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992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Query on multiple relation</a:t>
          </a:r>
        </a:p>
      </dsp:txBody>
      <dsp:txXfrm>
        <a:off x="356522" y="3727539"/>
        <a:ext cx="6908188" cy="466042"/>
      </dsp:txXfrm>
    </dsp:sp>
    <dsp:sp modelId="{CC8F362D-2244-45EC-8F2C-17EB2D766C20}">
      <dsp:nvSpPr>
        <dsp:cNvPr id="0" name=""/>
        <dsp:cNvSpPr/>
      </dsp:nvSpPr>
      <dsp:spPr>
        <a:xfrm>
          <a:off x="65245" y="3669284"/>
          <a:ext cx="582552" cy="5825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AC917587-A625-44CC-9BCB-A25EA4769336}" type="datetime8">
              <a:rPr lang="en-001" smtClean="0"/>
              <a:t>08/15/2020 21:44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fld id="{E7A68814-7C5D-4E23-B8C2-478B63AEC304}" type="datetime8">
              <a:rPr lang="en-001" smtClean="0"/>
              <a:t>08/15/2020 21:44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640C135B-B0F4-4FFA-B81D-AA1906C91F88}" type="datetime8">
              <a:rPr lang="en-001" smtClean="0"/>
              <a:t>08/15/2020 21:44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5884DBF2-3440-4418-BDB6-D6B5D287C653}" type="datetime8">
              <a:rPr lang="en-001" smtClean="0"/>
              <a:t>08/15/2020 21:44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C9736270-B9A0-4308-9F77-A960700176EA}" type="datetime8">
              <a:rPr lang="en-001" smtClean="0"/>
              <a:t>08/15/2020 21:44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869C2718-112F-4AAB-A1D8-1FAD68AA40F9}" type="datetime8">
              <a:rPr lang="en-001" smtClean="0"/>
              <a:t>08/15/2020 21:44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7D00DFA2-31DE-4B81-B9B2-448940CB2EDE}" type="datetime8">
              <a:rPr lang="en-001" smtClean="0"/>
              <a:t>08/15/2020 21:44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C228C2CD-F023-4F38-A7F8-50829D28ACE0}" type="datetime8">
              <a:rPr lang="en-001" smtClean="0"/>
              <a:t>08/15/2020 21:44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E68E52D7-0C1A-46B9-817C-B18461E4480B}" type="datetime8">
              <a:rPr lang="en-001" smtClean="0"/>
              <a:t>08/15/2020 21:44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0.svg"/><Relationship Id="rId7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6.sv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DBMS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9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Lab-3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23" y="4482759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61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32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43" y="-118160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7" y="145775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2441678" y="783944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38" y="449313"/>
            <a:ext cx="8378529" cy="1115718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Give a 5 percent salary raise to instructors</a:t>
            </a:r>
            <a:b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whose salary is less than average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08/15/2020 22:08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6" name="Graphic 15" descr="Beaker">
            <a:extLst>
              <a:ext uri="{FF2B5EF4-FFF2-40B4-BE49-F238E27FC236}">
                <a16:creationId xmlns:a16="http://schemas.microsoft.com/office/drawing/2014/main" id="{7584D1D3-218E-463E-A3C6-A5DF27C88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13697">
            <a:off x="9919951" y="4295278"/>
            <a:ext cx="2243981" cy="22439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E4980E-D6E6-440A-9CC9-8B2E2B703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083" y="2152229"/>
            <a:ext cx="4309654" cy="3648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16F124-ECC3-43D4-8DD0-8187ACD38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796" y="2669921"/>
            <a:ext cx="5430038" cy="1770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7C12B2-1F92-402A-A26C-DFB36C3F8EEB}"/>
              </a:ext>
            </a:extLst>
          </p:cNvPr>
          <p:cNvCxnSpPr>
            <a:cxnSpLocks/>
          </p:cNvCxnSpPr>
          <p:nvPr/>
        </p:nvCxnSpPr>
        <p:spPr>
          <a:xfrm flipH="1">
            <a:off x="4866302" y="2152229"/>
            <a:ext cx="882819" cy="14027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81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08/15/2020 22:12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6" name="Graphic 15" descr="Beaker">
            <a:extLst>
              <a:ext uri="{FF2B5EF4-FFF2-40B4-BE49-F238E27FC236}">
                <a16:creationId xmlns:a16="http://schemas.microsoft.com/office/drawing/2014/main" id="{7584D1D3-218E-463E-A3C6-A5DF27C88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13697">
            <a:off x="9919951" y="4295278"/>
            <a:ext cx="2243981" cy="2243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38" y="449313"/>
            <a:ext cx="10907548" cy="111571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accent3">
                    <a:lumMod val="50000"/>
                  </a:schemeClr>
                </a:solidFill>
                <a:latin typeface="Rockwell" panose="02060603020205020403" pitchFamily="18" charset="0"/>
              </a:rPr>
              <a:t>All instructors with </a:t>
            </a:r>
            <a:r>
              <a:rPr lang="en-GB" sz="2800" u="sng" dirty="0">
                <a:solidFill>
                  <a:schemeClr val="accent3">
                    <a:lumMod val="50000"/>
                  </a:schemeClr>
                </a:solidFill>
                <a:latin typeface="Rockwell" panose="02060603020205020403" pitchFamily="18" charset="0"/>
              </a:rPr>
              <a:t>salary over $100,000 receive a 3 percent </a:t>
            </a:r>
            <a:r>
              <a:rPr lang="en-GB" sz="2800" dirty="0">
                <a:solidFill>
                  <a:schemeClr val="accent3">
                    <a:lumMod val="50000"/>
                  </a:schemeClr>
                </a:solidFill>
                <a:latin typeface="Rockwell" panose="02060603020205020403" pitchFamily="18" charset="0"/>
              </a:rPr>
              <a:t>raise, whereas </a:t>
            </a:r>
            <a:r>
              <a:rPr lang="en-GB" sz="2800" u="sng" dirty="0">
                <a:solidFill>
                  <a:schemeClr val="accent3">
                    <a:lumMod val="50000"/>
                  </a:schemeClr>
                </a:solidFill>
                <a:latin typeface="Rockwell" panose="02060603020205020403" pitchFamily="18" charset="0"/>
              </a:rPr>
              <a:t>all others receive a 5 percent </a:t>
            </a:r>
            <a:r>
              <a:rPr lang="en-GB" sz="2800" dirty="0">
                <a:solidFill>
                  <a:schemeClr val="accent3">
                    <a:lumMod val="50000"/>
                  </a:schemeClr>
                </a:solidFill>
                <a:latin typeface="Rockwell" panose="02060603020205020403" pitchFamily="18" charset="0"/>
              </a:rPr>
              <a:t>raise.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19CB04-C8BF-477B-9754-8E851EB06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79" y="1801646"/>
            <a:ext cx="2621507" cy="876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8A9329-A24F-4A93-82CF-41104F450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37" y="3199231"/>
            <a:ext cx="2644369" cy="777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8082B1-0DE3-49B2-97F9-2C9A12B32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908" y="2051059"/>
            <a:ext cx="6187976" cy="1440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39BC532B-160F-47CC-A1CC-C411FF086BD5}"/>
              </a:ext>
            </a:extLst>
          </p:cNvPr>
          <p:cNvSpPr/>
          <p:nvPr/>
        </p:nvSpPr>
        <p:spPr>
          <a:xfrm>
            <a:off x="4476751" y="2377440"/>
            <a:ext cx="721360" cy="960120"/>
          </a:xfrm>
          <a:prstGeom prst="chevr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6B78F9-97C9-479E-98C4-26568217B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2601" y="3007157"/>
            <a:ext cx="6481985" cy="3487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41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Rockwell" panose="02060603020205020403" pitchFamily="18" charset="0"/>
              </a:rPr>
              <a:t>Delete data from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5740127" y="4728830"/>
            <a:ext cx="2208514" cy="2208514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928035" y="2216505"/>
            <a:ext cx="1856140" cy="1856140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3915030" y="4951830"/>
            <a:ext cx="1696390" cy="1696390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1423062" y="3881998"/>
            <a:ext cx="2243981" cy="2243981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-310179" y="-257453"/>
            <a:ext cx="2829003" cy="2829003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231844" y="142132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9786908" y="1766960"/>
            <a:ext cx="1401096" cy="14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0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80" y="309069"/>
            <a:ext cx="9238783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SQL delete statement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Graphic 14" descr="Flask">
            <a:extLst>
              <a:ext uri="{FF2B5EF4-FFF2-40B4-BE49-F238E27FC236}">
                <a16:creationId xmlns:a16="http://schemas.microsoft.com/office/drawing/2014/main" id="{9D3DE2FF-5419-4477-9972-B1B671FD9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9292475" y="3652330"/>
            <a:ext cx="2829003" cy="2829003"/>
          </a:xfrm>
          <a:prstGeom prst="rect">
            <a:avLst/>
          </a:prstGeom>
        </p:spPr>
      </p:pic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08/15/2020 22:27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575780" y="1240733"/>
            <a:ext cx="9848383" cy="49749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400" b="1" dirty="0">
                <a:latin typeface="Rockwell" panose="02060603020205020403" pitchFamily="18" charset="0"/>
              </a:rPr>
              <a:t>We can delete only whole tuples; we cannot delete values on only particular attributes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D6C3D-3DA1-4EA4-8742-8C572ADD0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8" y="2422048"/>
            <a:ext cx="6556541" cy="636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F3EF2D-30F3-4AC9-AF05-B68A9E55A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30" y="3412052"/>
            <a:ext cx="4450621" cy="802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198E2C-81C5-4598-B398-838FF1201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923" y="4568191"/>
            <a:ext cx="4420272" cy="1141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179B4E-B911-491A-BE72-B4E6E6139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4643" y="2127472"/>
            <a:ext cx="4309654" cy="3648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9189C0-A4E3-4CAB-9DEF-F49ECC0A93CB}"/>
              </a:ext>
            </a:extLst>
          </p:cNvPr>
          <p:cNvSpPr/>
          <p:nvPr/>
        </p:nvSpPr>
        <p:spPr>
          <a:xfrm>
            <a:off x="7527593" y="2939061"/>
            <a:ext cx="4243754" cy="289897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A10A71-1507-494B-92DB-5B2B4CB50841}"/>
              </a:ext>
            </a:extLst>
          </p:cNvPr>
          <p:cNvSpPr/>
          <p:nvPr/>
        </p:nvSpPr>
        <p:spPr>
          <a:xfrm>
            <a:off x="7574233" y="4653561"/>
            <a:ext cx="4243754" cy="289897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Rockwell" panose="02060603020205020403" pitchFamily="18" charset="0"/>
              </a:rPr>
              <a:t>Queries on a Single 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5740127" y="4728830"/>
            <a:ext cx="2208514" cy="2208514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928035" y="2216505"/>
            <a:ext cx="1856140" cy="1856140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3915030" y="4951830"/>
            <a:ext cx="1696390" cy="1696390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1423062" y="3881998"/>
            <a:ext cx="2243981" cy="2243981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-310179" y="-257453"/>
            <a:ext cx="2829003" cy="2829003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231844" y="142132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9786908" y="1766960"/>
            <a:ext cx="1401096" cy="14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9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80" y="309069"/>
            <a:ext cx="9238783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 structure of SELECT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Graphic 14" descr="Flask">
            <a:extLst>
              <a:ext uri="{FF2B5EF4-FFF2-40B4-BE49-F238E27FC236}">
                <a16:creationId xmlns:a16="http://schemas.microsoft.com/office/drawing/2014/main" id="{9D3DE2FF-5419-4477-9972-B1B671FD9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9292475" y="3652330"/>
            <a:ext cx="2829003" cy="2829003"/>
          </a:xfrm>
          <a:prstGeom prst="rect">
            <a:avLst/>
          </a:prstGeom>
        </p:spPr>
      </p:pic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08/16/2020 13:33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575780" y="1240733"/>
            <a:ext cx="9848383" cy="49749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6D47D9-1D9D-4759-B8C0-EE42E29E3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53" y="1453043"/>
            <a:ext cx="4282811" cy="1348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C92DEE-CAA2-43C1-A904-7F270990F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54764"/>
            <a:ext cx="3871295" cy="40237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EBA7A4-270D-4DBB-924D-77B910388E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772150"/>
            <a:ext cx="4109219" cy="1239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69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80" y="309069"/>
            <a:ext cx="9238783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 structure of SELECT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Graphic 14" descr="Flask">
            <a:extLst>
              <a:ext uri="{FF2B5EF4-FFF2-40B4-BE49-F238E27FC236}">
                <a16:creationId xmlns:a16="http://schemas.microsoft.com/office/drawing/2014/main" id="{9D3DE2FF-5419-4477-9972-B1B671FD9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9292475" y="3652330"/>
            <a:ext cx="2829003" cy="2829003"/>
          </a:xfrm>
          <a:prstGeom prst="rect">
            <a:avLst/>
          </a:prstGeom>
        </p:spPr>
      </p:pic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08/16/2020 13:42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575780" y="1240733"/>
            <a:ext cx="9848383" cy="49749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3A525-21D0-416F-8ECF-3E5974900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47" y="1610131"/>
            <a:ext cx="6468967" cy="345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40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80" y="309069"/>
            <a:ext cx="9238783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Ordering Result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Graphic 14" descr="Flask">
            <a:extLst>
              <a:ext uri="{FF2B5EF4-FFF2-40B4-BE49-F238E27FC236}">
                <a16:creationId xmlns:a16="http://schemas.microsoft.com/office/drawing/2014/main" id="{9D3DE2FF-5419-4477-9972-B1B671FD9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9292475" y="3652330"/>
            <a:ext cx="2829003" cy="2829003"/>
          </a:xfrm>
          <a:prstGeom prst="rect">
            <a:avLst/>
          </a:prstGeom>
        </p:spPr>
      </p:pic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08/16/2020 13:44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CCFF2-0551-4382-B1E5-07350A6B2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48" y="2206884"/>
            <a:ext cx="3609297" cy="3865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BD6D83-1F5E-462C-B216-E7830AD9E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572" y="2206884"/>
            <a:ext cx="3937454" cy="386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814CE2-1DCF-47A6-A748-486E26A2F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429" y="2206884"/>
            <a:ext cx="3917019" cy="3833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ABA221-EC96-4260-B267-292165CF9F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5323" y="103592"/>
            <a:ext cx="2966458" cy="181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735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80" y="309069"/>
            <a:ext cx="9238783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Limiting number or row in output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Graphic 14" descr="Flask">
            <a:extLst>
              <a:ext uri="{FF2B5EF4-FFF2-40B4-BE49-F238E27FC236}">
                <a16:creationId xmlns:a16="http://schemas.microsoft.com/office/drawing/2014/main" id="{9D3DE2FF-5419-4477-9972-B1B671FD9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9292475" y="3652330"/>
            <a:ext cx="2829003" cy="2829003"/>
          </a:xfrm>
          <a:prstGeom prst="rect">
            <a:avLst/>
          </a:prstGeom>
        </p:spPr>
      </p:pic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08/16/2020 13:50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9A21C87-D741-4764-8AB4-6EE8DC6F8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60" y="1097445"/>
            <a:ext cx="8344623" cy="153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330882D-FAB0-44B2-BF51-EBE960419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557" y="2007017"/>
            <a:ext cx="8405588" cy="454191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7CBE53B-79D2-4369-9E87-66743781937D}"/>
              </a:ext>
            </a:extLst>
          </p:cNvPr>
          <p:cNvSpPr/>
          <p:nvPr/>
        </p:nvSpPr>
        <p:spPr>
          <a:xfrm>
            <a:off x="6803940" y="4500857"/>
            <a:ext cx="3600425" cy="95836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5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80" y="309069"/>
            <a:ext cx="9238783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Limiting number or row in output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Graphic 14" descr="Flask">
            <a:extLst>
              <a:ext uri="{FF2B5EF4-FFF2-40B4-BE49-F238E27FC236}">
                <a16:creationId xmlns:a16="http://schemas.microsoft.com/office/drawing/2014/main" id="{9D3DE2FF-5419-4477-9972-B1B671FD9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9292475" y="3652330"/>
            <a:ext cx="2829003" cy="2829003"/>
          </a:xfrm>
          <a:prstGeom prst="rect">
            <a:avLst/>
          </a:prstGeom>
        </p:spPr>
      </p:pic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08/16/2020 14:09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622778-CE3E-459E-BD31-3C873B54A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51" y="1058914"/>
            <a:ext cx="2352808" cy="861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69660B-C078-4B73-931F-065A62E7D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072" y="1058914"/>
            <a:ext cx="4010985" cy="1911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BEDCB8-1D9F-4DA2-A8E2-AF5012574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6876" y="1058914"/>
            <a:ext cx="3688400" cy="3200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D74A13-4581-414C-AD6A-CCD397B561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75" y="3606274"/>
            <a:ext cx="2095682" cy="876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A9DFB4-5DB2-42B6-8E2D-E289CC398C18}"/>
              </a:ext>
            </a:extLst>
          </p:cNvPr>
          <p:cNvCxnSpPr/>
          <p:nvPr/>
        </p:nvCxnSpPr>
        <p:spPr>
          <a:xfrm>
            <a:off x="575780" y="3275430"/>
            <a:ext cx="7208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60E09930-119B-49FF-9F5B-675F62166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9375" y="3433911"/>
            <a:ext cx="3915379" cy="2439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757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9" y="365131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Things we will complete today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17905" y="11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EB2D7AA-E221-4720-A314-A16E9CD2B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224051"/>
              </p:ext>
            </p:extLst>
          </p:nvPr>
        </p:nvGraphicFramePr>
        <p:xfrm>
          <a:off x="1134206" y="1626576"/>
          <a:ext cx="7325625" cy="442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9632FC-9F5F-46DC-AEB1-94A1E5E0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F31F-ABDE-4AA5-949B-1274DBD5A160}" type="slidenum">
              <a:rPr lang="en-001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0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Demo.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9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23" y="4482759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61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32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43" y="-118160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7" y="145775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2441678" y="783944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Rockwell" panose="02060603020205020403" pitchFamily="18" charset="0"/>
              </a:rPr>
              <a:t>End.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9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23" y="4482759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61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32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43" y="-118160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7" y="145775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2441678" y="783944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Rockwell" panose="02060603020205020403" pitchFamily="18" charset="0"/>
              </a:rPr>
              <a:t>Insert new data into table</a:t>
            </a:r>
            <a:endParaRPr lang="en-US" sz="48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5740127" y="4728830"/>
            <a:ext cx="2208514" cy="2208514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928035" y="2216505"/>
            <a:ext cx="1856140" cy="1856140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3915030" y="4951830"/>
            <a:ext cx="1696390" cy="1696390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1423062" y="3881998"/>
            <a:ext cx="2243981" cy="2243981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-310179" y="-257453"/>
            <a:ext cx="2829003" cy="2829003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231844" y="142132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9786908" y="1766960"/>
            <a:ext cx="1401096" cy="14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7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Insert new data into table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08/15/2020 21:44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760284" y="1192634"/>
            <a:ext cx="10077754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It is possible to write the INSERT INTO statement in two ways.</a:t>
            </a: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The first way specifies both the column names and the values to be inserted:</a:t>
            </a: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24854-736C-415A-B874-55751C743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62" y="3162988"/>
            <a:ext cx="9688526" cy="1111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415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Insert new data into table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08/15/2020 21:44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786262" y="1219011"/>
            <a:ext cx="9338932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Example: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B95E7F-5597-4AF3-9205-FB35A2068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264" y="1230471"/>
            <a:ext cx="4755292" cy="3528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03C4AC-C59C-4DF3-9D89-6BBA627F5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010770"/>
            <a:ext cx="5799323" cy="708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B4D283-E82A-4DE9-BF85-D38D65BDF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717" y="3898111"/>
            <a:ext cx="5730737" cy="640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Graphic 19" descr="Arrow Rotate right">
            <a:extLst>
              <a:ext uri="{FF2B5EF4-FFF2-40B4-BE49-F238E27FC236}">
                <a16:creationId xmlns:a16="http://schemas.microsoft.com/office/drawing/2014/main" id="{1D93576E-4577-46FC-9051-B53015C0A4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24200" y="28123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5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Insert new data into table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08/15/2020 21:44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776618" y="1192634"/>
            <a:ext cx="9338932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If you are adding values for all the columns of the table, you do not need to specify the column names in the SQL query. However, </a:t>
            </a:r>
            <a:r>
              <a:rPr lang="en-GB" sz="1800" u="sng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make sure the order of the values is in the same order as the columns in the table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81B7F3-219F-45DE-B98B-36D66A0E4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88202"/>
            <a:ext cx="6846143" cy="1032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A9F43B-D377-47D5-8458-C5FBE9B3A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70" y="4498992"/>
            <a:ext cx="7393176" cy="908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05EC3E-1528-4A2F-A59B-3F00A1C42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5737" y="2012986"/>
            <a:ext cx="3248074" cy="2410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666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Insert new data from another table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08/15/2020 21:50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1349616" y="3075816"/>
            <a:ext cx="7393176" cy="674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Table2</a:t>
            </a:r>
            <a:r>
              <a:rPr lang="en-GB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GB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EmployeeId</a:t>
            </a:r>
            <a:r>
              <a:rPr lang="en-GB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GB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EmployeeName</a:t>
            </a:r>
            <a:r>
              <a:rPr lang="en-GB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Id</a:t>
            </a:r>
            <a:r>
              <a:rPr lang="en-GB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GB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FirstName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Table1</a:t>
            </a:r>
            <a:r>
              <a:rPr lang="en-GB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FCC7CFF-C568-4E8E-91BB-836EA695C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76207"/>
              </p:ext>
            </p:extLst>
          </p:nvPr>
        </p:nvGraphicFramePr>
        <p:xfrm>
          <a:off x="1194408" y="1464888"/>
          <a:ext cx="28500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027">
                  <a:extLst>
                    <a:ext uri="{9D8B030D-6E8A-4147-A177-3AD203B41FA5}">
                      <a16:colId xmlns:a16="http://schemas.microsoft.com/office/drawing/2014/main" val="208450347"/>
                    </a:ext>
                  </a:extLst>
                </a:gridCol>
                <a:gridCol w="1425027">
                  <a:extLst>
                    <a:ext uri="{9D8B030D-6E8A-4147-A177-3AD203B41FA5}">
                      <a16:colId xmlns:a16="http://schemas.microsoft.com/office/drawing/2014/main" val="110823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Johm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4802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9A6362-ED00-4609-B4A6-6208BCB63717}"/>
              </a:ext>
            </a:extLst>
          </p:cNvPr>
          <p:cNvSpPr txBox="1"/>
          <p:nvPr/>
        </p:nvSpPr>
        <p:spPr>
          <a:xfrm>
            <a:off x="1705034" y="1089566"/>
            <a:ext cx="1828802" cy="359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latin typeface="Rockwell" panose="02060603020205020403" pitchFamily="18" charset="0"/>
              </a:rPr>
              <a:t>Table1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70855E8-9FAB-4E55-989D-EA8F87268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45754"/>
              </p:ext>
            </p:extLst>
          </p:nvPr>
        </p:nvGraphicFramePr>
        <p:xfrm>
          <a:off x="5165071" y="1448677"/>
          <a:ext cx="28500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027">
                  <a:extLst>
                    <a:ext uri="{9D8B030D-6E8A-4147-A177-3AD203B41FA5}">
                      <a16:colId xmlns:a16="http://schemas.microsoft.com/office/drawing/2014/main" val="208450347"/>
                    </a:ext>
                  </a:extLst>
                </a:gridCol>
                <a:gridCol w="1425027">
                  <a:extLst>
                    <a:ext uri="{9D8B030D-6E8A-4147-A177-3AD203B41FA5}">
                      <a16:colId xmlns:a16="http://schemas.microsoft.com/office/drawing/2014/main" val="110823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EmployeeId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480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0E6C7ED-E9EE-4906-AD1F-0E554F3ED21A}"/>
              </a:ext>
            </a:extLst>
          </p:cNvPr>
          <p:cNvSpPr txBox="1"/>
          <p:nvPr/>
        </p:nvSpPr>
        <p:spPr>
          <a:xfrm>
            <a:off x="5792203" y="1063529"/>
            <a:ext cx="1828802" cy="359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latin typeface="Rockwell" panose="02060603020205020403" pitchFamily="18" charset="0"/>
              </a:rPr>
              <a:t>Table2</a:t>
            </a:r>
          </a:p>
        </p:txBody>
      </p:sp>
      <p:pic>
        <p:nvPicPr>
          <p:cNvPr id="20" name="Graphic 19" descr="Arrow Rotate right">
            <a:extLst>
              <a:ext uri="{FF2B5EF4-FFF2-40B4-BE49-F238E27FC236}">
                <a16:creationId xmlns:a16="http://schemas.microsoft.com/office/drawing/2014/main" id="{95E789F8-5CFB-418F-AE29-09B373587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0671" y="3858506"/>
            <a:ext cx="914400" cy="914400"/>
          </a:xfrm>
          <a:prstGeom prst="rect">
            <a:avLst/>
          </a:prstGeom>
        </p:spPr>
      </p:pic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7ED0A12B-EFB7-429B-9E6C-E8ECD7095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38318"/>
              </p:ext>
            </p:extLst>
          </p:nvPr>
        </p:nvGraphicFramePr>
        <p:xfrm>
          <a:off x="3444707" y="5238211"/>
          <a:ext cx="28500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027">
                  <a:extLst>
                    <a:ext uri="{9D8B030D-6E8A-4147-A177-3AD203B41FA5}">
                      <a16:colId xmlns:a16="http://schemas.microsoft.com/office/drawing/2014/main" val="208450347"/>
                    </a:ext>
                  </a:extLst>
                </a:gridCol>
                <a:gridCol w="1425027">
                  <a:extLst>
                    <a:ext uri="{9D8B030D-6E8A-4147-A177-3AD203B41FA5}">
                      <a16:colId xmlns:a16="http://schemas.microsoft.com/office/drawing/2014/main" val="110823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EmployeeId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Johm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48026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52A0ED7-574D-418A-A5CC-BED2181B6DB4}"/>
              </a:ext>
            </a:extLst>
          </p:cNvPr>
          <p:cNvSpPr txBox="1"/>
          <p:nvPr/>
        </p:nvSpPr>
        <p:spPr>
          <a:xfrm>
            <a:off x="3955333" y="4862889"/>
            <a:ext cx="1828802" cy="359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latin typeface="Rockwell" panose="02060603020205020403" pitchFamily="18" charset="0"/>
              </a:rPr>
              <a:t>Table2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478C28C-EB60-42D5-90CE-04CC5500C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161" y="2639987"/>
            <a:ext cx="4318964" cy="2718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47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Rockwell" panose="02060603020205020403" pitchFamily="18" charset="0"/>
              </a:rPr>
              <a:t>Update existing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5740127" y="4728830"/>
            <a:ext cx="2208514" cy="2208514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928035" y="2216505"/>
            <a:ext cx="1856140" cy="1856140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3915030" y="4951830"/>
            <a:ext cx="1696390" cy="1696390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1423062" y="3881998"/>
            <a:ext cx="2243981" cy="2243981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-310179" y="-257453"/>
            <a:ext cx="2829003" cy="2829003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231844" y="142132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9786908" y="1766960"/>
            <a:ext cx="1401096" cy="14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5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38" y="449313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Update Syntax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08/15/2020 22:00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677042" y="1123245"/>
            <a:ext cx="5046750" cy="2481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UPDATE table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SET column1 = expression-1,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        column2 = expression-2,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    ...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[WHERE conditions];</a:t>
            </a:r>
          </a:p>
        </p:txBody>
      </p:sp>
      <p:pic>
        <p:nvPicPr>
          <p:cNvPr id="16" name="Graphic 15" descr="Beaker">
            <a:extLst>
              <a:ext uri="{FF2B5EF4-FFF2-40B4-BE49-F238E27FC236}">
                <a16:creationId xmlns:a16="http://schemas.microsoft.com/office/drawing/2014/main" id="{7584D1D3-218E-463E-A3C6-A5DF27C88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13697">
            <a:off x="9919951" y="4295278"/>
            <a:ext cx="2243981" cy="2243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F5DC7E-39DB-4CD8-B9EF-1201531E3709}"/>
              </a:ext>
            </a:extLst>
          </p:cNvPr>
          <p:cNvSpPr txBox="1"/>
          <p:nvPr/>
        </p:nvSpPr>
        <p:spPr>
          <a:xfrm>
            <a:off x="6705649" y="1332470"/>
            <a:ext cx="5375488" cy="1281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Rockwell" panose="02060603020205020403" pitchFamily="18" charset="0"/>
              </a:rPr>
              <a:t>Expression can be a value (</a:t>
            </a:r>
            <a:r>
              <a:rPr lang="en-US" sz="1600" dirty="0" err="1">
                <a:latin typeface="Rockwell" panose="02060603020205020403" pitchFamily="18" charset="0"/>
              </a:rPr>
              <a:t>eg</a:t>
            </a:r>
            <a:r>
              <a:rPr lang="en-US" sz="1600" dirty="0">
                <a:latin typeface="Rockwell" panose="02060603020205020403" pitchFamily="18" charset="0"/>
              </a:rPr>
              <a:t>: 10 , ‘John’) or a 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latin typeface="Rockwell" panose="02060603020205020403" pitchFamily="18" charset="0"/>
              </a:rPr>
              <a:t>Arithmatic</a:t>
            </a:r>
            <a:r>
              <a:rPr lang="en-US" sz="1600" dirty="0">
                <a:latin typeface="Rockwell" panose="02060603020205020403" pitchFamily="18" charset="0"/>
              </a:rPr>
              <a:t>/logical/ string operation resulting in a value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Rockwell" panose="02060603020205020403" pitchFamily="18" charset="0"/>
              </a:rPr>
              <a:t>(</a:t>
            </a:r>
            <a:r>
              <a:rPr lang="en-US" sz="1600" dirty="0" err="1">
                <a:latin typeface="Rockwell" panose="02060603020205020403" pitchFamily="18" charset="0"/>
              </a:rPr>
              <a:t>eg</a:t>
            </a:r>
            <a:r>
              <a:rPr lang="en-US" sz="1600" dirty="0">
                <a:latin typeface="Rockwell" panose="02060603020205020403" pitchFamily="18" charset="0"/>
              </a:rPr>
              <a:t>: salary*1.15)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AE3F21-63C9-4595-BCC5-5A52FC4A20C3}"/>
              </a:ext>
            </a:extLst>
          </p:cNvPr>
          <p:cNvCxnSpPr>
            <a:cxnSpLocks/>
          </p:cNvCxnSpPr>
          <p:nvPr/>
        </p:nvCxnSpPr>
        <p:spPr>
          <a:xfrm>
            <a:off x="4866302" y="1758462"/>
            <a:ext cx="1789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BD5CA4F-28F9-454D-8095-5EA1BE2F6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97" y="3976538"/>
            <a:ext cx="2857748" cy="723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E4980E-D6E6-440A-9CC9-8B2E2B703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676" y="2889566"/>
            <a:ext cx="4309654" cy="3648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CE9043-E6D9-46E7-912E-52EAEE952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35" y="5185212"/>
            <a:ext cx="2682472" cy="906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759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 algn="just">
          <a:lnSpc>
            <a:spcPct val="120000"/>
          </a:lnSpc>
          <a:defRPr sz="2400" b="1" dirty="0" smtClean="0">
            <a:latin typeface="Rockwell" panose="02060603020205020403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327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Rockwell</vt:lpstr>
      <vt:lpstr>Tahoma</vt:lpstr>
      <vt:lpstr>Office Theme</vt:lpstr>
      <vt:lpstr>DBMS</vt:lpstr>
      <vt:lpstr>Things we will complete today</vt:lpstr>
      <vt:lpstr>Insert new data into table</vt:lpstr>
      <vt:lpstr>Insert new data into table</vt:lpstr>
      <vt:lpstr>Insert new data into table</vt:lpstr>
      <vt:lpstr>Insert new data into table</vt:lpstr>
      <vt:lpstr>Insert new data from another table</vt:lpstr>
      <vt:lpstr>Update existing data</vt:lpstr>
      <vt:lpstr>Update Syntax</vt:lpstr>
      <vt:lpstr>Give a 5 percent salary raise to instructors whose salary is less than average</vt:lpstr>
      <vt:lpstr>All instructors with salary over $100,000 receive a 3 percent raise, whereas all others receive a 5 percent raise. </vt:lpstr>
      <vt:lpstr>Delete data from table</vt:lpstr>
      <vt:lpstr>SQL delete statement</vt:lpstr>
      <vt:lpstr>Queries on a Single Relation</vt:lpstr>
      <vt:lpstr>Basic structure of SELECT</vt:lpstr>
      <vt:lpstr>Basic structure of SELECT</vt:lpstr>
      <vt:lpstr>Ordering Result</vt:lpstr>
      <vt:lpstr>Limiting number or row in output</vt:lpstr>
      <vt:lpstr>Limiting number or row in output</vt:lpstr>
      <vt:lpstr>Demo.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2019-07-19T05:32:34Z</dcterms:created>
  <dcterms:modified xsi:type="dcterms:W3CDTF">2020-08-16T10:21:45Z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